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1" r:id="rId4"/>
    <p:sldId id="272" r:id="rId5"/>
    <p:sldId id="270" r:id="rId6"/>
    <p:sldId id="269" r:id="rId7"/>
    <p:sldId id="268" r:id="rId8"/>
    <p:sldId id="273" r:id="rId9"/>
    <p:sldId id="267" r:id="rId10"/>
    <p:sldId id="259" r:id="rId11"/>
    <p:sldId id="274" r:id="rId12"/>
    <p:sldId id="260" r:id="rId13"/>
    <p:sldId id="275" r:id="rId14"/>
    <p:sldId id="276" r:id="rId15"/>
    <p:sldId id="277" r:id="rId16"/>
    <p:sldId id="278" r:id="rId17"/>
    <p:sldId id="281" r:id="rId18"/>
    <p:sldId id="279" r:id="rId19"/>
    <p:sldId id="282" r:id="rId20"/>
    <p:sldId id="283" r:id="rId21"/>
    <p:sldId id="284" r:id="rId22"/>
    <p:sldId id="285" r:id="rId23"/>
    <p:sldId id="286" r:id="rId24"/>
    <p:sldId id="287" r:id="rId25"/>
    <p:sldId id="261" r:id="rId26"/>
    <p:sldId id="288" r:id="rId27"/>
    <p:sldId id="289" r:id="rId28"/>
    <p:sldId id="290" r:id="rId29"/>
  </p:sldIdLst>
  <p:sldSz cx="9144000" cy="6858000" type="screen4x3"/>
  <p:notesSz cx="6858000" cy="9144000"/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CCFF33"/>
    <a:srgbClr val="FFFF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52" autoAdjust="0"/>
  </p:normalViewPr>
  <p:slideViewPr>
    <p:cSldViewPr>
      <p:cViewPr>
        <p:scale>
          <a:sx n="66" d="100"/>
          <a:sy n="66" d="100"/>
        </p:scale>
        <p:origin x="-636" y="-17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4DD9D3-F0FD-408B-BD8E-3A729CAA4B1A}" type="datetimeFigureOut">
              <a:rPr lang="ko-KR" altLang="en-US"/>
              <a:pPr>
                <a:defRPr/>
              </a:pPr>
              <a:t>2011-11-14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9D24A6-5369-4B03-9E89-8904D7A1A4F8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A42F82-415B-4E33-A659-BCE8987F6EE3}" type="datetimeFigureOut">
              <a:rPr lang="ko-KR" altLang="en-US"/>
              <a:pPr>
                <a:defRPr/>
              </a:pPr>
              <a:t>2011-11-14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1A111A-F6C5-4301-B553-E0B900BB6F5B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2163EC-40E8-48C8-A0B2-90D2625E49B0}" type="datetimeFigureOut">
              <a:rPr lang="ko-KR" altLang="en-US"/>
              <a:pPr>
                <a:defRPr/>
              </a:pPr>
              <a:t>2011-11-14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9B5D0B-5CFC-4005-801E-66AEBEBC159B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6FF9D4-048C-4876-A57F-D2F1AE9BB779}" type="datetimeFigureOut">
              <a:rPr lang="ko-KR" altLang="en-US"/>
              <a:pPr>
                <a:defRPr/>
              </a:pPr>
              <a:t>2011-11-14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BB29C5-2304-42A5-BFF5-8FCC750A4A0E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16AFEC-17C4-4761-A58B-73CF91F54BE6}" type="datetimeFigureOut">
              <a:rPr lang="ko-KR" altLang="en-US"/>
              <a:pPr>
                <a:defRPr/>
              </a:pPr>
              <a:t>2011-11-14</a:t>
            </a:fld>
            <a:endParaRPr lang="ko-KR" altLang="en-US"/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F2A3E5-CBE6-48A0-91C3-FDC3FB36AF6E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E5A77F-E243-4045-8A0C-1DE4223F7669}" type="datetimeFigureOut">
              <a:rPr lang="ko-KR" altLang="en-US"/>
              <a:pPr>
                <a:defRPr/>
              </a:pPr>
              <a:t>2011-11-14</a:t>
            </a:fld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18668F-C319-4F03-BEA3-EE5B742EAC09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DAF644-3D45-43A3-BC18-08A1EF73BA57}" type="datetimeFigureOut">
              <a:rPr lang="ko-KR" altLang="en-US"/>
              <a:pPr>
                <a:defRPr/>
              </a:pPr>
              <a:t>2011-11-14</a:t>
            </a:fld>
            <a:endParaRPr lang="ko-KR" altLang="en-US"/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B2FB94-3141-4131-B0A3-523331CB9DDB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9BE72E-DD45-409E-832D-F3E00E2B4D29}" type="datetimeFigureOut">
              <a:rPr lang="ko-KR" altLang="en-US"/>
              <a:pPr>
                <a:defRPr/>
              </a:pPr>
              <a:t>2011-11-14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25B633-B8BC-4AA6-8C94-303AA8B7D4F5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AD40E8-8E5A-4B60-92CF-39DF3F5DD0F7}" type="datetimeFigureOut">
              <a:rPr lang="ko-KR" altLang="en-US"/>
              <a:pPr>
                <a:defRPr/>
              </a:pPr>
              <a:t>2011-11-14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7B7FF1-B033-4043-A86E-88A9DAC3D001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25693E-E01A-4A63-B6E9-5B99E92E5618}" type="datetimeFigureOut">
              <a:rPr lang="ko-KR" altLang="en-US"/>
              <a:pPr>
                <a:defRPr/>
              </a:pPr>
              <a:t>2011-11-14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37262F-3574-43E6-B052-7C7D12AFEA0D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67EA60-7B93-4FC4-AACE-12868FC13F98}" type="datetimeFigureOut">
              <a:rPr lang="ko-KR" altLang="en-US"/>
              <a:pPr>
                <a:defRPr/>
              </a:pPr>
              <a:t>2011-11-14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F3D9F9-5297-4471-B6AE-7EC31DB63D9B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제목 개체 틀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텍스트 개체 틀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64B990BC-173A-45B9-829E-B32DCAF8042A}" type="datetimeFigureOut">
              <a:rPr lang="ko-KR" altLang="en-US"/>
              <a:pPr>
                <a:defRPr/>
              </a:pPr>
              <a:t>2011-11-14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916190E7-6C66-460C-B338-34B7589AAC5F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9.wmf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0.wmf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1.wm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2.wm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netv.sbs.co.kr/sbox/sbox_index.jsp?uccid=10000387677&amp;st=0&amp;cooper=NAVER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6.wmf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7.wmf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8.wmf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9.wmf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제목 1"/>
          <p:cNvSpPr txBox="1">
            <a:spLocks/>
          </p:cNvSpPr>
          <p:nvPr/>
        </p:nvSpPr>
        <p:spPr bwMode="auto">
          <a:xfrm>
            <a:off x="2843213" y="2636838"/>
            <a:ext cx="5329237" cy="1871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lnSpc>
                <a:spcPct val="90000"/>
              </a:lnSpc>
            </a:pPr>
            <a:r>
              <a:rPr kumimoji="0" lang="ko-KR" altLang="en-US" sz="6000">
                <a:solidFill>
                  <a:srgbClr val="4BACC6"/>
                </a:solidFill>
                <a:latin typeface="08서울남산체 B" pitchFamily="18" charset="-127"/>
                <a:ea typeface="08서울남산체 B" pitchFamily="18" charset="-127"/>
              </a:rPr>
              <a:t>약</a:t>
            </a:r>
            <a:r>
              <a:rPr kumimoji="0" lang="ko-KR" altLang="en-US" sz="4400">
                <a:latin typeface="08서울남산체 B" pitchFamily="18" charset="-127"/>
                <a:ea typeface="08서울남산체 B" pitchFamily="18" charset="-127"/>
              </a:rPr>
              <a:t>한 </a:t>
            </a:r>
            <a:r>
              <a:rPr kumimoji="0" lang="ko-KR" altLang="en-US" sz="6000">
                <a:solidFill>
                  <a:srgbClr val="0070C0"/>
                </a:solidFill>
                <a:latin typeface="08서울남산체 B" pitchFamily="18" charset="-127"/>
                <a:ea typeface="08서울남산체 B" pitchFamily="18" charset="-127"/>
              </a:rPr>
              <a:t>재</a:t>
            </a:r>
            <a:r>
              <a:rPr kumimoji="0" lang="ko-KR" altLang="en-US" sz="4400">
                <a:latin typeface="08서울남산체 B" pitchFamily="18" charset="-127"/>
                <a:ea typeface="08서울남산체 B" pitchFamily="18" charset="-127"/>
              </a:rPr>
              <a:t>료로 </a:t>
            </a:r>
            <a:endParaRPr kumimoji="0" lang="en-US" altLang="ko-KR" sz="4400">
              <a:latin typeface="08서울남산체 B" pitchFamily="18" charset="-127"/>
              <a:ea typeface="08서울남산체 B" pitchFamily="18" charset="-127"/>
            </a:endParaRPr>
          </a:p>
          <a:p>
            <a:pPr>
              <a:lnSpc>
                <a:spcPct val="90000"/>
              </a:lnSpc>
            </a:pPr>
            <a:r>
              <a:rPr kumimoji="0" lang="ko-KR" altLang="en-US" sz="6000">
                <a:solidFill>
                  <a:srgbClr val="93CDDD"/>
                </a:solidFill>
                <a:latin typeface="08서울남산체 B" pitchFamily="18" charset="-127"/>
                <a:ea typeface="08서울남산체 B" pitchFamily="18" charset="-127"/>
              </a:rPr>
              <a:t>구</a:t>
            </a:r>
            <a:r>
              <a:rPr kumimoji="0" lang="ko-KR" altLang="en-US" sz="4400">
                <a:latin typeface="08서울남산체 B" pitchFamily="18" charset="-127"/>
                <a:ea typeface="08서울남산체 B" pitchFamily="18" charset="-127"/>
              </a:rPr>
              <a:t>조물 </a:t>
            </a:r>
          </a:p>
          <a:p>
            <a:pPr>
              <a:lnSpc>
                <a:spcPct val="90000"/>
              </a:lnSpc>
            </a:pPr>
            <a:r>
              <a:rPr kumimoji="0" lang="ko-KR" altLang="en-US" sz="4400">
                <a:latin typeface="08서울남산체 B" pitchFamily="18" charset="-127"/>
                <a:ea typeface="08서울남산체 B" pitchFamily="18" charset="-127"/>
              </a:rPr>
              <a:t>만들기</a:t>
            </a:r>
          </a:p>
        </p:txBody>
      </p:sp>
      <p:pic>
        <p:nvPicPr>
          <p:cNvPr id="1331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33925" y="3314700"/>
            <a:ext cx="4410075" cy="354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직사각형 12"/>
          <p:cNvSpPr/>
          <p:nvPr/>
        </p:nvSpPr>
        <p:spPr>
          <a:xfrm rot="2261086">
            <a:off x="2493963" y="2351088"/>
            <a:ext cx="195262" cy="100012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14" name="직사각형 13"/>
          <p:cNvSpPr/>
          <p:nvPr/>
        </p:nvSpPr>
        <p:spPr>
          <a:xfrm rot="500378">
            <a:off x="2414588" y="2505075"/>
            <a:ext cx="179387" cy="5715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15" name="직사각형 14"/>
          <p:cNvSpPr/>
          <p:nvPr/>
        </p:nvSpPr>
        <p:spPr>
          <a:xfrm rot="5400000">
            <a:off x="2696369" y="2274094"/>
            <a:ext cx="212725" cy="8096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pic>
        <p:nvPicPr>
          <p:cNvPr id="13318" name="Picture 2" descr="C:\Documents and Settings\언주초\바탕 화면\1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27988" y="260350"/>
            <a:ext cx="906462" cy="836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extBox 10"/>
          <p:cNvSpPr txBox="1">
            <a:spLocks noChangeArrowheads="1"/>
          </p:cNvSpPr>
          <p:nvPr/>
        </p:nvSpPr>
        <p:spPr bwMode="auto">
          <a:xfrm>
            <a:off x="611560" y="2420938"/>
            <a:ext cx="7920879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kumimoji="0" lang="ko-KR" altLang="en-US" sz="5000" dirty="0">
                <a:latin typeface="08서울남산체 EB" pitchFamily="18" charset="-127"/>
                <a:ea typeface="08서울남산체 EB" pitchFamily="18" charset="-127"/>
              </a:rPr>
              <a:t>약한 재료로 구조물 </a:t>
            </a:r>
            <a:r>
              <a:rPr kumimoji="0" lang="ko-KR" altLang="en-US" sz="5000" dirty="0" smtClean="0">
                <a:latin typeface="08서울남산체 EB" pitchFamily="18" charset="-127"/>
                <a:ea typeface="08서울남산체 EB" pitchFamily="18" charset="-127"/>
              </a:rPr>
              <a:t>만들기</a:t>
            </a:r>
            <a:endParaRPr kumimoji="0" lang="ko-KR" altLang="en-US" sz="5000" dirty="0">
              <a:latin typeface="08서울남산체 EB" pitchFamily="18" charset="-127"/>
              <a:ea typeface="08서울남산체 EB" pitchFamily="18" charset="-127"/>
            </a:endParaRPr>
          </a:p>
        </p:txBody>
      </p:sp>
      <p:sp>
        <p:nvSpPr>
          <p:cNvPr id="14338" name="TextBox 11"/>
          <p:cNvSpPr txBox="1">
            <a:spLocks noChangeArrowheads="1"/>
          </p:cNvSpPr>
          <p:nvPr/>
        </p:nvSpPr>
        <p:spPr bwMode="auto">
          <a:xfrm>
            <a:off x="899592" y="3933825"/>
            <a:ext cx="7488831" cy="1169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kumimoji="0" lang="ko-KR" altLang="en-US" sz="3500" dirty="0">
                <a:solidFill>
                  <a:srgbClr val="C00000"/>
                </a:solidFill>
                <a:latin typeface="08서울한강체 M" pitchFamily="18" charset="-127"/>
                <a:ea typeface="08서울한강체 M" pitchFamily="18" charset="-127"/>
              </a:rPr>
              <a:t>약한 재료를 이용하여 </a:t>
            </a:r>
            <a:r>
              <a:rPr kumimoji="0" lang="ko-KR" altLang="en-US" sz="3500" dirty="0" smtClean="0">
                <a:solidFill>
                  <a:srgbClr val="C00000"/>
                </a:solidFill>
                <a:latin typeface="08서울한강체 M" pitchFamily="18" charset="-127"/>
                <a:ea typeface="08서울한강체 M" pitchFamily="18" charset="-127"/>
              </a:rPr>
              <a:t>튼튼하고</a:t>
            </a:r>
            <a:endParaRPr kumimoji="0" lang="en-US" altLang="ko-KR" sz="3500" dirty="0" smtClean="0">
              <a:solidFill>
                <a:srgbClr val="C00000"/>
              </a:solidFill>
              <a:latin typeface="08서울한강체 M" pitchFamily="18" charset="-127"/>
              <a:ea typeface="08서울한강체 M" pitchFamily="18" charset="-127"/>
            </a:endParaRPr>
          </a:p>
          <a:p>
            <a:pPr algn="ctr"/>
            <a:r>
              <a:rPr kumimoji="0" lang="ko-KR" altLang="en-US" sz="3500" dirty="0" smtClean="0">
                <a:solidFill>
                  <a:srgbClr val="C00000"/>
                </a:solidFill>
                <a:latin typeface="08서울한강체 M" pitchFamily="18" charset="-127"/>
                <a:ea typeface="08서울한강체 M" pitchFamily="18" charset="-127"/>
              </a:rPr>
              <a:t> </a:t>
            </a:r>
            <a:r>
              <a:rPr kumimoji="0" lang="ko-KR" altLang="en-US" sz="3500" dirty="0">
                <a:solidFill>
                  <a:srgbClr val="C00000"/>
                </a:solidFill>
                <a:latin typeface="08서울한강체 M" pitchFamily="18" charset="-127"/>
                <a:ea typeface="08서울한강체 M" pitchFamily="18" charset="-127"/>
              </a:rPr>
              <a:t>안정적인 구조물을 만들 수 있을까</a:t>
            </a:r>
            <a:r>
              <a:rPr kumimoji="0" lang="en-US" altLang="ko-KR" sz="3500" dirty="0">
                <a:solidFill>
                  <a:srgbClr val="C00000"/>
                </a:solidFill>
                <a:latin typeface="08서울한강체 M" pitchFamily="18" charset="-127"/>
                <a:ea typeface="08서울한강체 M" pitchFamily="18" charset="-127"/>
              </a:rPr>
              <a:t>?</a:t>
            </a:r>
          </a:p>
        </p:txBody>
      </p:sp>
      <p:pic>
        <p:nvPicPr>
          <p:cNvPr id="14339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4213" y="333375"/>
            <a:ext cx="79914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87675" y="0"/>
            <a:ext cx="497363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2" name="부제목 4"/>
          <p:cNvSpPr>
            <a:spLocks noGrp="1"/>
          </p:cNvSpPr>
          <p:nvPr>
            <p:ph type="subTitle" idx="4294967295"/>
          </p:nvPr>
        </p:nvSpPr>
        <p:spPr>
          <a:xfrm>
            <a:off x="0" y="2133600"/>
            <a:ext cx="3203848" cy="671513"/>
          </a:xfrm>
        </p:spPr>
        <p:txBody>
          <a:bodyPr/>
          <a:lstStyle/>
          <a:p>
            <a:pPr marL="0" indent="0" eaLnBrk="1" hangingPunct="1">
              <a:lnSpc>
                <a:spcPct val="80000"/>
              </a:lnSpc>
              <a:buFont typeface="Arial" charset="0"/>
              <a:buNone/>
            </a:pPr>
            <a:r>
              <a:rPr lang="ko-KR" altLang="en-US" sz="2800" dirty="0" smtClean="0">
                <a:latin typeface="08서울남산체 B" pitchFamily="18" charset="-127"/>
                <a:ea typeface="08서울남산체 B" pitchFamily="18" charset="-127"/>
              </a:rPr>
              <a:t>세상에서 가장 </a:t>
            </a:r>
          </a:p>
          <a:p>
            <a:pPr marL="0" indent="0" eaLnBrk="1" hangingPunct="1">
              <a:lnSpc>
                <a:spcPct val="80000"/>
              </a:lnSpc>
              <a:buFont typeface="Arial" charset="0"/>
              <a:buNone/>
            </a:pPr>
            <a:r>
              <a:rPr lang="ko-KR" altLang="en-US" sz="2800" dirty="0" smtClean="0">
                <a:latin typeface="08서울남산체 B" pitchFamily="18" charset="-127"/>
                <a:ea typeface="08서울남산체 B" pitchFamily="18" charset="-127"/>
              </a:rPr>
              <a:t>위험한 다리 </a:t>
            </a:r>
            <a:r>
              <a:rPr lang="en-US" altLang="ko-KR" sz="2800" dirty="0" smtClean="0">
                <a:latin typeface="08서울남산체 B" pitchFamily="18" charset="-127"/>
                <a:ea typeface="08서울남산체 B" pitchFamily="18" charset="-127"/>
              </a:rPr>
              <a:t>8</a:t>
            </a:r>
            <a:r>
              <a:rPr lang="ko-KR" altLang="en-US" sz="2800" dirty="0" smtClean="0">
                <a:latin typeface="08서울남산체 B" pitchFamily="18" charset="-127"/>
                <a:ea typeface="08서울남산체 B" pitchFamily="18" charset="-127"/>
              </a:rPr>
              <a:t>위 </a:t>
            </a:r>
          </a:p>
          <a:p>
            <a:pPr marL="0" indent="0" eaLnBrk="1" hangingPunct="1">
              <a:lnSpc>
                <a:spcPct val="80000"/>
              </a:lnSpc>
              <a:buFont typeface="Arial" charset="0"/>
              <a:buNone/>
            </a:pPr>
            <a:r>
              <a:rPr lang="en-US" altLang="ko-KR" dirty="0" smtClean="0">
                <a:latin typeface="08서울남산체 B" pitchFamily="18" charset="-127"/>
                <a:ea typeface="08서울남산체 B" pitchFamily="18" charset="-127"/>
              </a:rPr>
              <a:t>–</a:t>
            </a:r>
            <a:r>
              <a:rPr lang="ko-KR" altLang="en-US" dirty="0" smtClean="0">
                <a:latin typeface="08서울남산체 B" pitchFamily="18" charset="-127"/>
                <a:ea typeface="08서울남산체 B" pitchFamily="18" charset="-127"/>
              </a:rPr>
              <a:t>로프 </a:t>
            </a:r>
            <a:r>
              <a:rPr lang="ko-KR" altLang="en-US" dirty="0" err="1" smtClean="0">
                <a:latin typeface="08서울남산체 B" pitchFamily="18" charset="-127"/>
                <a:ea typeface="08서울남산체 B" pitchFamily="18" charset="-127"/>
              </a:rPr>
              <a:t>브릿지</a:t>
            </a:r>
            <a:endParaRPr lang="en-US" altLang="ko-KR" dirty="0" smtClean="0">
              <a:latin typeface="08서울남산체 B" pitchFamily="18" charset="-127"/>
              <a:ea typeface="08서울남산체 B" pitchFamily="18" charset="-127"/>
            </a:endParaRPr>
          </a:p>
          <a:p>
            <a:pPr marL="0" indent="0" eaLnBrk="1" hangingPunct="1">
              <a:lnSpc>
                <a:spcPct val="80000"/>
              </a:lnSpc>
              <a:buFont typeface="Arial" charset="0"/>
              <a:buNone/>
            </a:pPr>
            <a:r>
              <a:rPr lang="en-US" altLang="ko-KR" dirty="0" smtClean="0">
                <a:latin typeface="08서울남산체 B" pitchFamily="18" charset="-127"/>
                <a:ea typeface="08서울남산체 B" pitchFamily="18" charset="-127"/>
              </a:rPr>
              <a:t> </a:t>
            </a:r>
            <a:r>
              <a:rPr lang="en-US" altLang="ko-KR" dirty="0" smtClean="0">
                <a:latin typeface="08서울남산체 B" pitchFamily="18" charset="-127"/>
                <a:ea typeface="08서울남산체 B" pitchFamily="18" charset="-127"/>
              </a:rPr>
              <a:t>     </a:t>
            </a:r>
            <a:r>
              <a:rPr lang="en-US" altLang="ko-KR" dirty="0" smtClean="0">
                <a:latin typeface="08서울남산체 B" pitchFamily="18" charset="-127"/>
                <a:ea typeface="08서울남산체 B" pitchFamily="18" charset="-127"/>
              </a:rPr>
              <a:t>(</a:t>
            </a:r>
            <a:r>
              <a:rPr lang="ko-KR" altLang="en-US" dirty="0" smtClean="0">
                <a:latin typeface="08서울남산체 B" pitchFamily="18" charset="-127"/>
                <a:ea typeface="08서울남산체 B" pitchFamily="18" charset="-127"/>
              </a:rPr>
              <a:t>잉카</a:t>
            </a:r>
            <a:r>
              <a:rPr lang="en-US" altLang="ko-KR" dirty="0" smtClean="0">
                <a:latin typeface="08서울남산체 B" pitchFamily="18" charset="-127"/>
                <a:ea typeface="08서울남산체 B" pitchFamily="18" charset="-127"/>
              </a:rPr>
              <a:t>)</a:t>
            </a:r>
          </a:p>
        </p:txBody>
      </p:sp>
      <p:sp>
        <p:nvSpPr>
          <p:cNvPr id="9" name="직사각형 8"/>
          <p:cNvSpPr/>
          <p:nvPr/>
        </p:nvSpPr>
        <p:spPr>
          <a:xfrm>
            <a:off x="0" y="981075"/>
            <a:ext cx="2339975" cy="8636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3000" dirty="0">
                <a:solidFill>
                  <a:srgbClr val="FFC000"/>
                </a:solidFill>
                <a:latin typeface="08서울남산체 B" pitchFamily="18" charset="-127"/>
                <a:ea typeface="08서울남산체 B" pitchFamily="18" charset="-127"/>
              </a:rPr>
              <a:t>예시</a:t>
            </a:r>
            <a:r>
              <a:rPr kumimoji="0" lang="ko-KR" altLang="en-US" sz="3000" dirty="0">
                <a:latin typeface="08서울남산체 B" pitchFamily="18" charset="-127"/>
                <a:ea typeface="08서울남산체 B" pitchFamily="18" charset="-127"/>
              </a:rPr>
              <a:t>  자료</a:t>
            </a:r>
          </a:p>
        </p:txBody>
      </p:sp>
      <p:pic>
        <p:nvPicPr>
          <p:cNvPr id="15364" name="Picture 2" descr="C:\Documents and Settings\언주초\바탕 화면\1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27988" y="260350"/>
            <a:ext cx="906462" cy="836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620713"/>
            <a:ext cx="7561262" cy="5035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6" name="부제목 4"/>
          <p:cNvSpPr>
            <a:spLocks noGrp="1"/>
          </p:cNvSpPr>
          <p:nvPr>
            <p:ph type="subTitle" idx="4294967295"/>
          </p:nvPr>
        </p:nvSpPr>
        <p:spPr>
          <a:xfrm>
            <a:off x="1187450" y="5805488"/>
            <a:ext cx="6553200" cy="671512"/>
          </a:xfrm>
        </p:spPr>
        <p:txBody>
          <a:bodyPr/>
          <a:lstStyle/>
          <a:p>
            <a:pPr marL="0" indent="0" algn="ctr" eaLnBrk="1" hangingPunct="1">
              <a:lnSpc>
                <a:spcPct val="80000"/>
              </a:lnSpc>
              <a:buFont typeface="Arial" charset="0"/>
              <a:buNone/>
            </a:pPr>
            <a:r>
              <a:rPr lang="ko-KR" altLang="en-US" dirty="0" smtClean="0">
                <a:latin typeface="08서울남산체 B" pitchFamily="18" charset="-127"/>
                <a:ea typeface="08서울남산체 B" pitchFamily="18" charset="-127"/>
              </a:rPr>
              <a:t>세상에서 가장 위험한 다리 </a:t>
            </a:r>
            <a:r>
              <a:rPr lang="en-US" altLang="ko-KR" dirty="0" smtClean="0">
                <a:latin typeface="08서울남산체 B" pitchFamily="18" charset="-127"/>
                <a:ea typeface="08서울남산체 B" pitchFamily="18" charset="-127"/>
              </a:rPr>
              <a:t>5</a:t>
            </a:r>
            <a:r>
              <a:rPr lang="ko-KR" altLang="en-US" dirty="0" smtClean="0">
                <a:latin typeface="08서울남산체 B" pitchFamily="18" charset="-127"/>
                <a:ea typeface="08서울남산체 B" pitchFamily="18" charset="-127"/>
              </a:rPr>
              <a:t>위 </a:t>
            </a:r>
          </a:p>
          <a:p>
            <a:pPr marL="0" indent="0" algn="ctr" eaLnBrk="1" hangingPunct="1">
              <a:lnSpc>
                <a:spcPct val="80000"/>
              </a:lnSpc>
              <a:buFont typeface="Arial" charset="0"/>
              <a:buNone/>
            </a:pPr>
            <a:r>
              <a:rPr lang="en-US" altLang="ko-KR" dirty="0" smtClean="0">
                <a:latin typeface="08서울남산체 B" pitchFamily="18" charset="-127"/>
                <a:ea typeface="08서울남산체 B" pitchFamily="18" charset="-127"/>
              </a:rPr>
              <a:t>– </a:t>
            </a:r>
            <a:r>
              <a:rPr lang="ko-KR" altLang="en-US" dirty="0" smtClean="0">
                <a:latin typeface="08서울남산체 B" pitchFamily="18" charset="-127"/>
                <a:ea typeface="08서울남산체 B" pitchFamily="18" charset="-127"/>
              </a:rPr>
              <a:t>러시아의 버팀 </a:t>
            </a:r>
            <a:r>
              <a:rPr lang="ko-KR" altLang="en-US" dirty="0" err="1" smtClean="0">
                <a:latin typeface="08서울남산체 B" pitchFamily="18" charset="-127"/>
                <a:ea typeface="08서울남산체 B" pitchFamily="18" charset="-127"/>
              </a:rPr>
              <a:t>리버</a:t>
            </a:r>
            <a:r>
              <a:rPr lang="ko-KR" altLang="en-US" dirty="0" smtClean="0">
                <a:latin typeface="08서울남산체 B" pitchFamily="18" charset="-127"/>
                <a:ea typeface="08서울남산체 B" pitchFamily="18" charset="-127"/>
              </a:rPr>
              <a:t> </a:t>
            </a:r>
            <a:r>
              <a:rPr lang="ko-KR" altLang="en-US" dirty="0" err="1" smtClean="0">
                <a:latin typeface="08서울남산체 B" pitchFamily="18" charset="-127"/>
                <a:ea typeface="08서울남산체 B" pitchFamily="18" charset="-127"/>
              </a:rPr>
              <a:t>브릿지</a:t>
            </a:r>
            <a:endParaRPr lang="ko-KR" altLang="en-US" dirty="0" smtClean="0">
              <a:latin typeface="08서울남산체 B" pitchFamily="18" charset="-127"/>
              <a:ea typeface="08서울남산체 B" pitchFamily="18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0" y="981075"/>
            <a:ext cx="2339975" cy="8636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3000" dirty="0">
                <a:solidFill>
                  <a:srgbClr val="FFC000"/>
                </a:solidFill>
                <a:latin typeface="08서울남산체 B" pitchFamily="18" charset="-127"/>
                <a:ea typeface="08서울남산체 B" pitchFamily="18" charset="-127"/>
              </a:rPr>
              <a:t>예시</a:t>
            </a:r>
            <a:r>
              <a:rPr kumimoji="0" lang="ko-KR" altLang="en-US" sz="3000" dirty="0">
                <a:latin typeface="08서울남산체 B" pitchFamily="18" charset="-127"/>
                <a:ea typeface="08서울남산체 B" pitchFamily="18" charset="-127"/>
              </a:rPr>
              <a:t>  자료</a:t>
            </a:r>
          </a:p>
        </p:txBody>
      </p:sp>
      <p:pic>
        <p:nvPicPr>
          <p:cNvPr id="16388" name="Picture 2" descr="C:\Documents and Settings\언주초\바탕 화면\1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27988" y="260350"/>
            <a:ext cx="906462" cy="836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00113" y="476250"/>
            <a:ext cx="6911975" cy="5108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0" name="부제목 4"/>
          <p:cNvSpPr>
            <a:spLocks noGrp="1"/>
          </p:cNvSpPr>
          <p:nvPr>
            <p:ph type="subTitle" idx="4294967295"/>
          </p:nvPr>
        </p:nvSpPr>
        <p:spPr>
          <a:xfrm>
            <a:off x="1187450" y="5805488"/>
            <a:ext cx="6553200" cy="671512"/>
          </a:xfrm>
        </p:spPr>
        <p:txBody>
          <a:bodyPr/>
          <a:lstStyle/>
          <a:p>
            <a:pPr marL="0" indent="0" algn="ctr" eaLnBrk="1" hangingPunct="1">
              <a:lnSpc>
                <a:spcPct val="80000"/>
              </a:lnSpc>
              <a:buFont typeface="Arial" charset="0"/>
              <a:buNone/>
            </a:pPr>
            <a:r>
              <a:rPr lang="ko-KR" altLang="en-US" dirty="0" smtClean="0">
                <a:latin typeface="08서울남산체 B" pitchFamily="18" charset="-127"/>
                <a:ea typeface="08서울남산체 B" pitchFamily="18" charset="-127"/>
              </a:rPr>
              <a:t>세상에서 가장 위험한 다리 </a:t>
            </a:r>
            <a:r>
              <a:rPr lang="en-US" altLang="ko-KR" dirty="0" smtClean="0">
                <a:latin typeface="08서울남산체 B" pitchFamily="18" charset="-127"/>
                <a:ea typeface="08서울남산체 B" pitchFamily="18" charset="-127"/>
              </a:rPr>
              <a:t>3</a:t>
            </a:r>
            <a:r>
              <a:rPr lang="ko-KR" altLang="en-US" dirty="0" smtClean="0">
                <a:latin typeface="08서울남산체 B" pitchFamily="18" charset="-127"/>
                <a:ea typeface="08서울남산체 B" pitchFamily="18" charset="-127"/>
              </a:rPr>
              <a:t>위 </a:t>
            </a:r>
          </a:p>
          <a:p>
            <a:pPr marL="0" indent="0" algn="ctr" eaLnBrk="1" hangingPunct="1">
              <a:lnSpc>
                <a:spcPct val="80000"/>
              </a:lnSpc>
              <a:buFont typeface="Arial" charset="0"/>
              <a:buNone/>
            </a:pPr>
            <a:r>
              <a:rPr lang="en-US" altLang="ko-KR" dirty="0" smtClean="0">
                <a:latin typeface="08서울남산체 B" pitchFamily="18" charset="-127"/>
                <a:ea typeface="08서울남산체 B" pitchFamily="18" charset="-127"/>
              </a:rPr>
              <a:t>– </a:t>
            </a:r>
            <a:r>
              <a:rPr lang="ko-KR" altLang="en-US" dirty="0" smtClean="0">
                <a:latin typeface="08서울남산체 B" pitchFamily="18" charset="-127"/>
                <a:ea typeface="08서울남산체 B" pitchFamily="18" charset="-127"/>
              </a:rPr>
              <a:t>그리스의 </a:t>
            </a:r>
            <a:r>
              <a:rPr lang="ko-KR" altLang="en-US" dirty="0" err="1" smtClean="0">
                <a:latin typeface="08서울남산체 B" pitchFamily="18" charset="-127"/>
                <a:ea typeface="08서울남산체 B" pitchFamily="18" charset="-127"/>
              </a:rPr>
              <a:t>코니사의</a:t>
            </a:r>
            <a:r>
              <a:rPr lang="ko-KR" altLang="en-US" dirty="0" smtClean="0">
                <a:latin typeface="08서울남산체 B" pitchFamily="18" charset="-127"/>
                <a:ea typeface="08서울남산체 B" pitchFamily="18" charset="-127"/>
              </a:rPr>
              <a:t> </a:t>
            </a:r>
            <a:r>
              <a:rPr lang="ko-KR" altLang="en-US" dirty="0" err="1" smtClean="0">
                <a:latin typeface="08서울남산체 B" pitchFamily="18" charset="-127"/>
                <a:ea typeface="08서울남산체 B" pitchFamily="18" charset="-127"/>
              </a:rPr>
              <a:t>올드</a:t>
            </a:r>
            <a:r>
              <a:rPr lang="ko-KR" altLang="en-US" dirty="0" smtClean="0">
                <a:latin typeface="08서울남산체 B" pitchFamily="18" charset="-127"/>
                <a:ea typeface="08서울남산체 B" pitchFamily="18" charset="-127"/>
              </a:rPr>
              <a:t> </a:t>
            </a:r>
            <a:r>
              <a:rPr lang="ko-KR" altLang="en-US" dirty="0" err="1" smtClean="0">
                <a:latin typeface="08서울남산체 B" pitchFamily="18" charset="-127"/>
                <a:ea typeface="08서울남산체 B" pitchFamily="18" charset="-127"/>
              </a:rPr>
              <a:t>브릿지</a:t>
            </a:r>
            <a:endParaRPr lang="ko-KR" altLang="en-US" dirty="0" smtClean="0">
              <a:latin typeface="08서울남산체 B" pitchFamily="18" charset="-127"/>
              <a:ea typeface="08서울남산체 B" pitchFamily="18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0" y="981075"/>
            <a:ext cx="2339975" cy="8636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3000" dirty="0">
                <a:solidFill>
                  <a:srgbClr val="FFC000"/>
                </a:solidFill>
                <a:latin typeface="08서울남산체 B" pitchFamily="18" charset="-127"/>
                <a:ea typeface="08서울남산체 B" pitchFamily="18" charset="-127"/>
              </a:rPr>
              <a:t>예시</a:t>
            </a:r>
            <a:r>
              <a:rPr kumimoji="0" lang="ko-KR" altLang="en-US" sz="3000" dirty="0">
                <a:latin typeface="08서울남산체 B" pitchFamily="18" charset="-127"/>
                <a:ea typeface="08서울남산체 B" pitchFamily="18" charset="-127"/>
              </a:rPr>
              <a:t>  자료</a:t>
            </a:r>
          </a:p>
        </p:txBody>
      </p:sp>
      <p:pic>
        <p:nvPicPr>
          <p:cNvPr id="17412" name="Picture 2" descr="C:\Documents and Settings\언주초\바탕 화면\1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27988" y="260350"/>
            <a:ext cx="906462" cy="836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088" y="765175"/>
            <a:ext cx="7129462" cy="4727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4" name="부제목 4"/>
          <p:cNvSpPr>
            <a:spLocks noGrp="1"/>
          </p:cNvSpPr>
          <p:nvPr>
            <p:ph type="subTitle" idx="4294967295"/>
          </p:nvPr>
        </p:nvSpPr>
        <p:spPr>
          <a:xfrm>
            <a:off x="1187450" y="5805488"/>
            <a:ext cx="6768926" cy="671512"/>
          </a:xfrm>
        </p:spPr>
        <p:txBody>
          <a:bodyPr/>
          <a:lstStyle/>
          <a:p>
            <a:pPr marL="0" indent="0" algn="ctr" eaLnBrk="1" hangingPunct="1">
              <a:lnSpc>
                <a:spcPct val="80000"/>
              </a:lnSpc>
              <a:buFont typeface="Arial" charset="0"/>
              <a:buNone/>
            </a:pPr>
            <a:r>
              <a:rPr lang="ko-KR" altLang="en-US" dirty="0" smtClean="0">
                <a:latin typeface="08서울남산체 B" pitchFamily="18" charset="-127"/>
                <a:ea typeface="08서울남산체 B" pitchFamily="18" charset="-127"/>
              </a:rPr>
              <a:t>세상에서 가장 위험한 다리 </a:t>
            </a:r>
            <a:r>
              <a:rPr lang="en-US" altLang="ko-KR" dirty="0" smtClean="0">
                <a:latin typeface="08서울남산체 B" pitchFamily="18" charset="-127"/>
                <a:ea typeface="08서울남산체 B" pitchFamily="18" charset="-127"/>
              </a:rPr>
              <a:t>2</a:t>
            </a:r>
            <a:r>
              <a:rPr lang="ko-KR" altLang="en-US" dirty="0" smtClean="0">
                <a:latin typeface="08서울남산체 B" pitchFamily="18" charset="-127"/>
                <a:ea typeface="08서울남산체 B" pitchFamily="18" charset="-127"/>
              </a:rPr>
              <a:t>위 </a:t>
            </a:r>
          </a:p>
          <a:p>
            <a:pPr marL="0" indent="0" algn="ctr" eaLnBrk="1" hangingPunct="1">
              <a:lnSpc>
                <a:spcPct val="80000"/>
              </a:lnSpc>
              <a:buFont typeface="Arial" charset="0"/>
              <a:buNone/>
            </a:pPr>
            <a:r>
              <a:rPr lang="en-US" altLang="ko-KR" dirty="0" smtClean="0">
                <a:latin typeface="08서울남산체 B" pitchFamily="18" charset="-127"/>
                <a:ea typeface="08서울남산체 B" pitchFamily="18" charset="-127"/>
              </a:rPr>
              <a:t>– </a:t>
            </a:r>
            <a:r>
              <a:rPr lang="ko-KR" altLang="en-US" dirty="0" smtClean="0">
                <a:latin typeface="08서울남산체 B" pitchFamily="18" charset="-127"/>
                <a:ea typeface="08서울남산체 B" pitchFamily="18" charset="-127"/>
              </a:rPr>
              <a:t>파키스탄의 </a:t>
            </a:r>
            <a:r>
              <a:rPr lang="ko-KR" altLang="en-US" dirty="0" err="1" smtClean="0">
                <a:latin typeface="08서울남산체 B" pitchFamily="18" charset="-127"/>
                <a:ea typeface="08서울남산체 B" pitchFamily="18" charset="-127"/>
              </a:rPr>
              <a:t>허싸이니</a:t>
            </a:r>
            <a:r>
              <a:rPr lang="ko-KR" altLang="en-US" dirty="0" smtClean="0">
                <a:latin typeface="08서울남산체 B" pitchFamily="18" charset="-127"/>
                <a:ea typeface="08서울남산체 B" pitchFamily="18" charset="-127"/>
              </a:rPr>
              <a:t> </a:t>
            </a:r>
            <a:r>
              <a:rPr lang="ko-KR" altLang="en-US" dirty="0" err="1" smtClean="0">
                <a:latin typeface="08서울남산체 B" pitchFamily="18" charset="-127"/>
                <a:ea typeface="08서울남산체 B" pitchFamily="18" charset="-127"/>
              </a:rPr>
              <a:t>행잉</a:t>
            </a:r>
            <a:r>
              <a:rPr lang="ko-KR" altLang="en-US" dirty="0" smtClean="0">
                <a:latin typeface="08서울남산체 B" pitchFamily="18" charset="-127"/>
                <a:ea typeface="08서울남산체 B" pitchFamily="18" charset="-127"/>
              </a:rPr>
              <a:t> </a:t>
            </a:r>
            <a:r>
              <a:rPr lang="ko-KR" altLang="en-US" dirty="0" err="1" smtClean="0">
                <a:latin typeface="08서울남산체 B" pitchFamily="18" charset="-127"/>
                <a:ea typeface="08서울남산체 B" pitchFamily="18" charset="-127"/>
              </a:rPr>
              <a:t>브릿지</a:t>
            </a:r>
            <a:endParaRPr lang="ko-KR" altLang="en-US" dirty="0" smtClean="0">
              <a:latin typeface="08서울남산체 B" pitchFamily="18" charset="-127"/>
              <a:ea typeface="08서울남산체 B" pitchFamily="18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0" y="981075"/>
            <a:ext cx="2339975" cy="8636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3000" dirty="0">
                <a:solidFill>
                  <a:srgbClr val="FFC000"/>
                </a:solidFill>
                <a:latin typeface="08서울남산체 B" pitchFamily="18" charset="-127"/>
                <a:ea typeface="08서울남산체 B" pitchFamily="18" charset="-127"/>
              </a:rPr>
              <a:t>예시</a:t>
            </a:r>
            <a:r>
              <a:rPr kumimoji="0" lang="ko-KR" altLang="en-US" sz="3000" dirty="0">
                <a:latin typeface="08서울남산체 B" pitchFamily="18" charset="-127"/>
                <a:ea typeface="08서울남산체 B" pitchFamily="18" charset="-127"/>
              </a:rPr>
              <a:t>  자료</a:t>
            </a:r>
          </a:p>
        </p:txBody>
      </p:sp>
      <p:pic>
        <p:nvPicPr>
          <p:cNvPr id="18436" name="Picture 2" descr="C:\Documents and Settings\언주초\바탕 화면\1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27988" y="260350"/>
            <a:ext cx="906462" cy="836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7" name="Picture 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650" y="476250"/>
            <a:ext cx="7272338" cy="5164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58" name="부제목 4"/>
          <p:cNvSpPr>
            <a:spLocks noGrp="1"/>
          </p:cNvSpPr>
          <p:nvPr>
            <p:ph type="subTitle" idx="4294967295"/>
          </p:nvPr>
        </p:nvSpPr>
        <p:spPr>
          <a:xfrm>
            <a:off x="1187450" y="5805488"/>
            <a:ext cx="6553200" cy="671512"/>
          </a:xfrm>
        </p:spPr>
        <p:txBody>
          <a:bodyPr/>
          <a:lstStyle/>
          <a:p>
            <a:pPr marL="0" indent="0" algn="ctr" eaLnBrk="1" hangingPunct="1">
              <a:lnSpc>
                <a:spcPct val="80000"/>
              </a:lnSpc>
              <a:buFont typeface="Arial" charset="0"/>
              <a:buNone/>
            </a:pPr>
            <a:r>
              <a:rPr lang="ko-KR" altLang="en-US" dirty="0" smtClean="0">
                <a:latin typeface="08서울남산체 B" pitchFamily="18" charset="-127"/>
                <a:ea typeface="08서울남산체 B" pitchFamily="18" charset="-127"/>
              </a:rPr>
              <a:t>세상에서 가장 위험한 다리 </a:t>
            </a:r>
            <a:r>
              <a:rPr lang="en-US" altLang="ko-KR" dirty="0" smtClean="0">
                <a:latin typeface="08서울남산체 B" pitchFamily="18" charset="-127"/>
                <a:ea typeface="08서울남산체 B" pitchFamily="18" charset="-127"/>
              </a:rPr>
              <a:t>1</a:t>
            </a:r>
            <a:r>
              <a:rPr lang="ko-KR" altLang="en-US" dirty="0" smtClean="0">
                <a:latin typeface="08서울남산체 B" pitchFamily="18" charset="-127"/>
                <a:ea typeface="08서울남산체 B" pitchFamily="18" charset="-127"/>
              </a:rPr>
              <a:t>위 </a:t>
            </a:r>
          </a:p>
          <a:p>
            <a:pPr marL="0" indent="0" algn="ctr" eaLnBrk="1" hangingPunct="1">
              <a:lnSpc>
                <a:spcPct val="80000"/>
              </a:lnSpc>
              <a:buFont typeface="Arial" charset="0"/>
              <a:buNone/>
            </a:pPr>
            <a:r>
              <a:rPr lang="en-US" altLang="ko-KR" dirty="0" smtClean="0">
                <a:latin typeface="08서울남산체 B" pitchFamily="18" charset="-127"/>
                <a:ea typeface="08서울남산체 B" pitchFamily="18" charset="-127"/>
              </a:rPr>
              <a:t>– </a:t>
            </a:r>
            <a:r>
              <a:rPr lang="ko-KR" altLang="en-US" dirty="0" smtClean="0">
                <a:latin typeface="08서울남산체 B" pitchFamily="18" charset="-127"/>
                <a:ea typeface="08서울남산체 B" pitchFamily="18" charset="-127"/>
              </a:rPr>
              <a:t>중국의 불멸의 다리</a:t>
            </a:r>
          </a:p>
        </p:txBody>
      </p:sp>
      <p:sp>
        <p:nvSpPr>
          <p:cNvPr id="9" name="직사각형 8"/>
          <p:cNvSpPr/>
          <p:nvPr/>
        </p:nvSpPr>
        <p:spPr>
          <a:xfrm>
            <a:off x="0" y="981075"/>
            <a:ext cx="2339975" cy="8636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3000" dirty="0">
                <a:solidFill>
                  <a:srgbClr val="FFC000"/>
                </a:solidFill>
                <a:latin typeface="08서울남산체 B" pitchFamily="18" charset="-127"/>
                <a:ea typeface="08서울남산체 B" pitchFamily="18" charset="-127"/>
              </a:rPr>
              <a:t>예시</a:t>
            </a:r>
            <a:r>
              <a:rPr kumimoji="0" lang="ko-KR" altLang="en-US" sz="3000" dirty="0">
                <a:latin typeface="08서울남산체 B" pitchFamily="18" charset="-127"/>
                <a:ea typeface="08서울남산체 B" pitchFamily="18" charset="-127"/>
              </a:rPr>
              <a:t>  자료</a:t>
            </a:r>
          </a:p>
        </p:txBody>
      </p:sp>
      <p:pic>
        <p:nvPicPr>
          <p:cNvPr id="19460" name="Picture 2" descr="C:\Documents and Settings\언주초\바탕 화면\1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27988" y="260350"/>
            <a:ext cx="906462" cy="836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extBox 10"/>
          <p:cNvSpPr txBox="1">
            <a:spLocks noChangeArrowheads="1"/>
          </p:cNvSpPr>
          <p:nvPr/>
        </p:nvSpPr>
        <p:spPr bwMode="auto">
          <a:xfrm>
            <a:off x="900113" y="3213100"/>
            <a:ext cx="7559675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4000">
                <a:latin typeface="08서울남산체 EB" pitchFamily="18" charset="-127"/>
                <a:ea typeface="08서울남산체 EB" pitchFamily="18" charset="-127"/>
              </a:rPr>
              <a:t>약한 재료를 사용하여 튼튼하고 </a:t>
            </a:r>
          </a:p>
          <a:p>
            <a:pPr algn="ctr"/>
            <a:r>
              <a:rPr kumimoji="0" lang="ko-KR" altLang="en-US" sz="4000">
                <a:latin typeface="08서울남산체 EB" pitchFamily="18" charset="-127"/>
                <a:ea typeface="08서울남산체 EB" pitchFamily="18" charset="-127"/>
              </a:rPr>
              <a:t>안정적인 구조물을 만들 수 있다</a:t>
            </a:r>
            <a:r>
              <a:rPr kumimoji="0" lang="en-US" altLang="ko-KR" sz="4000">
                <a:latin typeface="08서울남산체 EB" pitchFamily="18" charset="-127"/>
                <a:ea typeface="08서울남산체 EB" pitchFamily="18" charset="-127"/>
              </a:rPr>
              <a:t>.</a:t>
            </a:r>
          </a:p>
        </p:txBody>
      </p:sp>
      <p:sp>
        <p:nvSpPr>
          <p:cNvPr id="20482" name="TextBox 11"/>
          <p:cNvSpPr txBox="1">
            <a:spLocks noChangeArrowheads="1"/>
          </p:cNvSpPr>
          <p:nvPr/>
        </p:nvSpPr>
        <p:spPr bwMode="auto">
          <a:xfrm>
            <a:off x="1476375" y="908050"/>
            <a:ext cx="6624638" cy="115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ko-KR" altLang="en-US" sz="7000">
                <a:solidFill>
                  <a:srgbClr val="C00000"/>
                </a:solidFill>
                <a:latin typeface="08서울한강체 M" pitchFamily="18" charset="-127"/>
                <a:ea typeface="08서울한강체 M" pitchFamily="18" charset="-127"/>
              </a:rPr>
              <a:t>학습 문제</a:t>
            </a:r>
            <a:endParaRPr kumimoji="0" lang="en-US" altLang="ko-KR" sz="7000">
              <a:solidFill>
                <a:srgbClr val="C00000"/>
              </a:solidFill>
              <a:latin typeface="08서울한강체 M" pitchFamily="18" charset="-127"/>
              <a:ea typeface="08서울한강체 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extBox 2"/>
          <p:cNvSpPr txBox="1">
            <a:spLocks noChangeArrowheads="1"/>
          </p:cNvSpPr>
          <p:nvPr/>
        </p:nvSpPr>
        <p:spPr bwMode="auto">
          <a:xfrm>
            <a:off x="1547813" y="2060575"/>
            <a:ext cx="7858125" cy="237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5000">
                <a:solidFill>
                  <a:srgbClr val="0070C0"/>
                </a:solidFill>
                <a:latin typeface="08서울남산체 B" pitchFamily="18" charset="-127"/>
                <a:ea typeface="08서울남산체 B" pitchFamily="18" charset="-127"/>
              </a:rPr>
              <a:t>약</a:t>
            </a:r>
            <a:r>
              <a:rPr kumimoji="0" lang="ko-KR" altLang="en-US" sz="3600">
                <a:latin typeface="08서울남산체 B" pitchFamily="18" charset="-127"/>
                <a:ea typeface="08서울남산체 B" pitchFamily="18" charset="-127"/>
              </a:rPr>
              <a:t>한 재료 </a:t>
            </a:r>
            <a:r>
              <a:rPr kumimoji="0" lang="en-US" altLang="ko-KR" sz="3600">
                <a:latin typeface="08서울남산체 B" pitchFamily="18" charset="-127"/>
                <a:ea typeface="08서울남산체 B" pitchFamily="18" charset="-127"/>
              </a:rPr>
              <a:t>: </a:t>
            </a:r>
          </a:p>
          <a:p>
            <a:endParaRPr kumimoji="0" lang="en-US" altLang="ko-KR" sz="3600">
              <a:latin typeface="08서울남산체 B" pitchFamily="18" charset="-127"/>
              <a:ea typeface="08서울남산체 B" pitchFamily="18" charset="-127"/>
            </a:endParaRPr>
          </a:p>
          <a:p>
            <a:r>
              <a:rPr kumimoji="0" lang="ko-KR" altLang="en-US" sz="3200">
                <a:solidFill>
                  <a:srgbClr val="C00000"/>
                </a:solidFill>
                <a:latin typeface="08서울남산체 B" pitchFamily="18" charset="-127"/>
                <a:ea typeface="08서울남산체 B" pitchFamily="18" charset="-127"/>
              </a:rPr>
              <a:t>종이</a:t>
            </a:r>
            <a:r>
              <a:rPr kumimoji="0" lang="en-US" altLang="ko-KR" sz="3200">
                <a:solidFill>
                  <a:srgbClr val="C00000"/>
                </a:solidFill>
                <a:latin typeface="08서울남산체 B" pitchFamily="18" charset="-127"/>
                <a:ea typeface="08서울남산체 B" pitchFamily="18" charset="-127"/>
              </a:rPr>
              <a:t>, </a:t>
            </a:r>
            <a:r>
              <a:rPr kumimoji="0" lang="ko-KR" altLang="en-US" sz="3200">
                <a:solidFill>
                  <a:srgbClr val="C00000"/>
                </a:solidFill>
                <a:latin typeface="08서울남산체 B" pitchFamily="18" charset="-127"/>
                <a:ea typeface="08서울남산체 B" pitchFamily="18" charset="-127"/>
              </a:rPr>
              <a:t>헝겊</a:t>
            </a:r>
            <a:r>
              <a:rPr kumimoji="0" lang="en-US" altLang="ko-KR" sz="3200">
                <a:solidFill>
                  <a:srgbClr val="C00000"/>
                </a:solidFill>
                <a:latin typeface="08서울남산체 B" pitchFamily="18" charset="-127"/>
                <a:ea typeface="08서울남산체 B" pitchFamily="18" charset="-127"/>
              </a:rPr>
              <a:t>, </a:t>
            </a:r>
            <a:r>
              <a:rPr kumimoji="0" lang="ko-KR" altLang="en-US" sz="3200">
                <a:solidFill>
                  <a:srgbClr val="C00000"/>
                </a:solidFill>
                <a:latin typeface="08서울남산체 B" pitchFamily="18" charset="-127"/>
                <a:ea typeface="08서울남산체 B" pitchFamily="18" charset="-127"/>
              </a:rPr>
              <a:t>스티로폼과 같이 손으로 쉽게</a:t>
            </a:r>
          </a:p>
          <a:p>
            <a:r>
              <a:rPr kumimoji="0" lang="ko-KR" altLang="en-US" sz="3200">
                <a:solidFill>
                  <a:srgbClr val="C00000"/>
                </a:solidFill>
                <a:latin typeface="08서울남산체 B" pitchFamily="18" charset="-127"/>
                <a:ea typeface="08서울남산체 B" pitchFamily="18" charset="-127"/>
              </a:rPr>
              <a:t>다룰 수 있는 것</a:t>
            </a:r>
          </a:p>
        </p:txBody>
      </p:sp>
      <p:pic>
        <p:nvPicPr>
          <p:cNvPr id="21506" name="Picture 2" descr="C:\Documents and Settings\언주초\바탕 화면\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27988" y="260350"/>
            <a:ext cx="906462" cy="836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90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825" y="1557338"/>
            <a:ext cx="8640763" cy="4519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직사각형 8"/>
          <p:cNvSpPr/>
          <p:nvPr/>
        </p:nvSpPr>
        <p:spPr>
          <a:xfrm>
            <a:off x="0" y="981075"/>
            <a:ext cx="2339975" cy="8636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3000" dirty="0">
                <a:solidFill>
                  <a:srgbClr val="FFC000"/>
                </a:solidFill>
                <a:latin typeface="08서울남산체 B" pitchFamily="18" charset="-127"/>
                <a:ea typeface="08서울남산체 B" pitchFamily="18" charset="-127"/>
              </a:rPr>
              <a:t>예시</a:t>
            </a:r>
            <a:r>
              <a:rPr kumimoji="0" lang="ko-KR" altLang="en-US" sz="3000" dirty="0">
                <a:latin typeface="08서울남산체 B" pitchFamily="18" charset="-127"/>
                <a:ea typeface="08서울남산체 B" pitchFamily="18" charset="-127"/>
              </a:rPr>
              <a:t>  자료</a:t>
            </a:r>
          </a:p>
        </p:txBody>
      </p:sp>
      <p:pic>
        <p:nvPicPr>
          <p:cNvPr id="22531" name="Picture 2" descr="C:\Documents and Settings\언주초\바탕 화면\1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27988" y="260350"/>
            <a:ext cx="906462" cy="836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6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extBox 2"/>
          <p:cNvSpPr txBox="1">
            <a:spLocks noChangeArrowheads="1"/>
          </p:cNvSpPr>
          <p:nvPr/>
        </p:nvSpPr>
        <p:spPr bwMode="auto">
          <a:xfrm>
            <a:off x="1547813" y="2060575"/>
            <a:ext cx="7858125" cy="85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5000">
                <a:solidFill>
                  <a:srgbClr val="0070C0"/>
                </a:solidFill>
                <a:latin typeface="08서울남산체 B" pitchFamily="18" charset="-127"/>
                <a:ea typeface="08서울남산체 B" pitchFamily="18" charset="-127"/>
              </a:rPr>
              <a:t>약</a:t>
            </a:r>
            <a:r>
              <a:rPr kumimoji="0" lang="ko-KR" altLang="en-US" sz="3600">
                <a:latin typeface="08서울남산체 B" pitchFamily="18" charset="-127"/>
                <a:ea typeface="08서울남산체 B" pitchFamily="18" charset="-127"/>
              </a:rPr>
              <a:t>한 재료를 강하게 바꾸려면 </a:t>
            </a:r>
            <a:r>
              <a:rPr kumimoji="0" lang="en-US" altLang="ko-KR" sz="3600">
                <a:latin typeface="08서울남산체 B" pitchFamily="18" charset="-127"/>
                <a:ea typeface="08서울남산체 B" pitchFamily="18" charset="-127"/>
              </a:rPr>
              <a:t>? </a:t>
            </a:r>
          </a:p>
        </p:txBody>
      </p:sp>
      <p:pic>
        <p:nvPicPr>
          <p:cNvPr id="23554" name="Picture 2" descr="C:\Documents and Settings\언주초\바탕 화면\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27988" y="260350"/>
            <a:ext cx="906462" cy="836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7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8888" y="765175"/>
            <a:ext cx="6408737" cy="556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직사각형 7"/>
          <p:cNvSpPr/>
          <p:nvPr/>
        </p:nvSpPr>
        <p:spPr>
          <a:xfrm>
            <a:off x="0" y="981075"/>
            <a:ext cx="2339975" cy="8636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3000" dirty="0">
                <a:solidFill>
                  <a:srgbClr val="FFC000"/>
                </a:solidFill>
                <a:latin typeface="08서울남산체 B" pitchFamily="18" charset="-127"/>
                <a:ea typeface="08서울남산체 B" pitchFamily="18" charset="-127"/>
              </a:rPr>
              <a:t>예시</a:t>
            </a:r>
            <a:r>
              <a:rPr kumimoji="0" lang="ko-KR" altLang="en-US" sz="3000" dirty="0">
                <a:latin typeface="08서울남산체 B" pitchFamily="18" charset="-127"/>
                <a:ea typeface="08서울남산체 B" pitchFamily="18" charset="-127"/>
              </a:rPr>
              <a:t>  자료</a:t>
            </a:r>
          </a:p>
        </p:txBody>
      </p:sp>
      <p:pic>
        <p:nvPicPr>
          <p:cNvPr id="24579" name="Picture 2" descr="C:\Documents and Settings\언주초\바탕 화면\1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27988" y="260350"/>
            <a:ext cx="906462" cy="836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1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350" y="765175"/>
            <a:ext cx="6264275" cy="539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직사각형 7"/>
          <p:cNvSpPr/>
          <p:nvPr/>
        </p:nvSpPr>
        <p:spPr>
          <a:xfrm>
            <a:off x="0" y="981075"/>
            <a:ext cx="2339975" cy="8636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3000" dirty="0">
                <a:solidFill>
                  <a:srgbClr val="FFC000"/>
                </a:solidFill>
                <a:latin typeface="08서울남산체 B" pitchFamily="18" charset="-127"/>
                <a:ea typeface="08서울남산체 B" pitchFamily="18" charset="-127"/>
              </a:rPr>
              <a:t>예시</a:t>
            </a:r>
            <a:r>
              <a:rPr kumimoji="0" lang="ko-KR" altLang="en-US" sz="3000" dirty="0">
                <a:latin typeface="08서울남산체 B" pitchFamily="18" charset="-127"/>
                <a:ea typeface="08서울남산체 B" pitchFamily="18" charset="-127"/>
              </a:rPr>
              <a:t>  자료</a:t>
            </a:r>
          </a:p>
        </p:txBody>
      </p:sp>
      <p:pic>
        <p:nvPicPr>
          <p:cNvPr id="25603" name="Picture 2" descr="C:\Documents and Settings\언주초\바탕 화면\1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27988" y="260350"/>
            <a:ext cx="906462" cy="836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5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088" y="404813"/>
            <a:ext cx="7127875" cy="6170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직사각형 7"/>
          <p:cNvSpPr/>
          <p:nvPr/>
        </p:nvSpPr>
        <p:spPr>
          <a:xfrm>
            <a:off x="0" y="981075"/>
            <a:ext cx="2339975" cy="8636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3000" dirty="0">
                <a:solidFill>
                  <a:srgbClr val="FFC000"/>
                </a:solidFill>
                <a:latin typeface="08서울남산체 B" pitchFamily="18" charset="-127"/>
                <a:ea typeface="08서울남산체 B" pitchFamily="18" charset="-127"/>
              </a:rPr>
              <a:t>예시</a:t>
            </a:r>
            <a:r>
              <a:rPr kumimoji="0" lang="ko-KR" altLang="en-US" sz="3000" dirty="0">
                <a:latin typeface="08서울남산체 B" pitchFamily="18" charset="-127"/>
                <a:ea typeface="08서울남산체 B" pitchFamily="18" charset="-127"/>
              </a:rPr>
              <a:t>  자료</a:t>
            </a:r>
          </a:p>
        </p:txBody>
      </p:sp>
      <p:pic>
        <p:nvPicPr>
          <p:cNvPr id="26627" name="Picture 2" descr="C:\Documents and Settings\언주초\바탕 화면\1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27988" y="260350"/>
            <a:ext cx="906462" cy="836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TextBox 2"/>
          <p:cNvSpPr txBox="1">
            <a:spLocks noChangeArrowheads="1"/>
          </p:cNvSpPr>
          <p:nvPr/>
        </p:nvSpPr>
        <p:spPr bwMode="auto">
          <a:xfrm>
            <a:off x="1547813" y="2060575"/>
            <a:ext cx="7858125" cy="237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5000">
                <a:solidFill>
                  <a:srgbClr val="0070C0"/>
                </a:solidFill>
                <a:latin typeface="08서울남산체 B" pitchFamily="18" charset="-127"/>
                <a:ea typeface="08서울남산체 B" pitchFamily="18" charset="-127"/>
              </a:rPr>
              <a:t>약</a:t>
            </a:r>
            <a:r>
              <a:rPr kumimoji="0" lang="ko-KR" altLang="en-US" sz="3600">
                <a:latin typeface="08서울남산체 B" pitchFamily="18" charset="-127"/>
                <a:ea typeface="08서울남산체 B" pitchFamily="18" charset="-127"/>
              </a:rPr>
              <a:t>한 재료를 강하게 바꾸려면</a:t>
            </a:r>
            <a:r>
              <a:rPr kumimoji="0" lang="en-US" altLang="ko-KR" sz="3600">
                <a:latin typeface="08서울남산체 B" pitchFamily="18" charset="-127"/>
                <a:ea typeface="08서울남산체 B" pitchFamily="18" charset="-127"/>
              </a:rPr>
              <a:t>? </a:t>
            </a:r>
          </a:p>
          <a:p>
            <a:endParaRPr kumimoji="0" lang="en-US" altLang="ko-KR" sz="3600">
              <a:latin typeface="08서울남산체 B" pitchFamily="18" charset="-127"/>
              <a:ea typeface="08서울남산체 B" pitchFamily="18" charset="-127"/>
            </a:endParaRPr>
          </a:p>
          <a:p>
            <a:r>
              <a:rPr kumimoji="0" lang="ko-KR" altLang="en-US" sz="3200">
                <a:solidFill>
                  <a:srgbClr val="C00000"/>
                </a:solidFill>
                <a:latin typeface="08서울남산체 B" pitchFamily="18" charset="-127"/>
                <a:ea typeface="08서울남산체 B" pitchFamily="18" charset="-127"/>
              </a:rPr>
              <a:t>약한 재료도 가공하거나 결합하는 방식에</a:t>
            </a:r>
          </a:p>
          <a:p>
            <a:r>
              <a:rPr kumimoji="0" lang="ko-KR" altLang="en-US" sz="3200">
                <a:solidFill>
                  <a:srgbClr val="C00000"/>
                </a:solidFill>
                <a:latin typeface="08서울남산체 B" pitchFamily="18" charset="-127"/>
                <a:ea typeface="08서울남산체 B" pitchFamily="18" charset="-127"/>
              </a:rPr>
              <a:t>따라 강한 구조물로 변화할 수 있다</a:t>
            </a:r>
            <a:r>
              <a:rPr kumimoji="0" lang="en-US" altLang="ko-KR" sz="3200">
                <a:solidFill>
                  <a:srgbClr val="C00000"/>
                </a:solidFill>
                <a:latin typeface="08서울남산체 B" pitchFamily="18" charset="-127"/>
                <a:ea typeface="08서울남산체 B" pitchFamily="18" charset="-127"/>
              </a:rPr>
              <a:t>.</a:t>
            </a:r>
          </a:p>
        </p:txBody>
      </p:sp>
      <p:pic>
        <p:nvPicPr>
          <p:cNvPr id="27650" name="Picture 2" descr="C:\Documents and Settings\언주초\바탕 화면\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27988" y="260350"/>
            <a:ext cx="906462" cy="836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3" name="Picture 2" descr="C:\Documents and Settings\언주초\바탕 화면\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27988" y="260350"/>
            <a:ext cx="906462" cy="836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4" name="TextBox 2"/>
          <p:cNvSpPr txBox="1">
            <a:spLocks noChangeArrowheads="1"/>
          </p:cNvSpPr>
          <p:nvPr/>
        </p:nvSpPr>
        <p:spPr bwMode="auto">
          <a:xfrm>
            <a:off x="1285875" y="2852738"/>
            <a:ext cx="7858125" cy="140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5000">
                <a:solidFill>
                  <a:srgbClr val="0070C0"/>
                </a:solidFill>
                <a:latin typeface="08서울남산체 B" pitchFamily="18" charset="-127"/>
                <a:ea typeface="08서울남산체 B" pitchFamily="18" charset="-127"/>
              </a:rPr>
              <a:t>약</a:t>
            </a:r>
            <a:r>
              <a:rPr kumimoji="0" lang="ko-KR" altLang="en-US" sz="3600">
                <a:latin typeface="08서울남산체 B" pitchFamily="18" charset="-127"/>
                <a:ea typeface="08서울남산체 B" pitchFamily="18" charset="-127"/>
              </a:rPr>
              <a:t>한 재료  골판지를 결합하여</a:t>
            </a:r>
          </a:p>
          <a:p>
            <a:r>
              <a:rPr kumimoji="0" lang="ko-KR" altLang="en-US" sz="3600">
                <a:latin typeface="08서울남산체 B" pitchFamily="18" charset="-127"/>
                <a:ea typeface="08서울남산체 B" pitchFamily="18" charset="-127"/>
              </a:rPr>
              <a:t>튼튼한 의자를 만든다</a:t>
            </a:r>
            <a:r>
              <a:rPr kumimoji="0" lang="en-US" altLang="ko-KR" sz="3600">
                <a:latin typeface="08서울남산체 B" pitchFamily="18" charset="-127"/>
                <a:ea typeface="08서울남산체 B" pitchFamily="18" charset="-127"/>
              </a:rPr>
              <a:t>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7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79613" y="981075"/>
            <a:ext cx="4981575" cy="4519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직사각형 7"/>
          <p:cNvSpPr/>
          <p:nvPr/>
        </p:nvSpPr>
        <p:spPr>
          <a:xfrm>
            <a:off x="0" y="981075"/>
            <a:ext cx="2339975" cy="8636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3000" dirty="0">
                <a:solidFill>
                  <a:srgbClr val="FFC000"/>
                </a:solidFill>
                <a:latin typeface="08서울남산체 B" pitchFamily="18" charset="-127"/>
                <a:ea typeface="08서울남산체 B" pitchFamily="18" charset="-127"/>
              </a:rPr>
              <a:t>예시</a:t>
            </a:r>
            <a:r>
              <a:rPr kumimoji="0" lang="ko-KR" altLang="en-US" sz="3000" dirty="0">
                <a:latin typeface="08서울남산체 B" pitchFamily="18" charset="-127"/>
                <a:ea typeface="08서울남산체 B" pitchFamily="18" charset="-127"/>
              </a:rPr>
              <a:t>  자료</a:t>
            </a:r>
          </a:p>
        </p:txBody>
      </p:sp>
      <p:pic>
        <p:nvPicPr>
          <p:cNvPr id="29699" name="Picture 2" descr="C:\Documents and Settings\언주초\바탕 화면\1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27988" y="260350"/>
            <a:ext cx="906462" cy="836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TextBox 2"/>
          <p:cNvSpPr txBox="1">
            <a:spLocks noChangeArrowheads="1"/>
          </p:cNvSpPr>
          <p:nvPr/>
        </p:nvSpPr>
        <p:spPr bwMode="auto">
          <a:xfrm>
            <a:off x="1547813" y="2060575"/>
            <a:ext cx="7858125" cy="2439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5000" dirty="0">
                <a:solidFill>
                  <a:srgbClr val="0070C0"/>
                </a:solidFill>
                <a:latin typeface="08서울남산체 B" pitchFamily="18" charset="-127"/>
                <a:ea typeface="08서울남산체 B" pitchFamily="18" charset="-127"/>
              </a:rPr>
              <a:t>골</a:t>
            </a:r>
            <a:r>
              <a:rPr kumimoji="0" lang="ko-KR" altLang="en-US" sz="3600" dirty="0">
                <a:latin typeface="08서울남산체 B" pitchFamily="18" charset="-127"/>
                <a:ea typeface="08서울남산체 B" pitchFamily="18" charset="-127"/>
              </a:rPr>
              <a:t>판지 의자가 튼튼할 수 있는 </a:t>
            </a:r>
            <a:r>
              <a:rPr kumimoji="0" lang="ko-KR" altLang="en-US" sz="3600" dirty="0" smtClean="0">
                <a:latin typeface="08서울남산체 B" pitchFamily="18" charset="-127"/>
                <a:ea typeface="08서울남산체 B" pitchFamily="18" charset="-127"/>
              </a:rPr>
              <a:t>비 </a:t>
            </a:r>
            <a:r>
              <a:rPr kumimoji="0" lang="en-US" altLang="ko-KR" sz="3600" dirty="0" smtClean="0">
                <a:latin typeface="08서울남산체 B" pitchFamily="18" charset="-127"/>
                <a:ea typeface="08서울남산체 B" pitchFamily="18" charset="-127"/>
              </a:rPr>
              <a:t> </a:t>
            </a:r>
            <a:endParaRPr kumimoji="0" lang="en-US" altLang="ko-KR" sz="3600" dirty="0">
              <a:latin typeface="08서울남산체 B" pitchFamily="18" charset="-127"/>
              <a:ea typeface="08서울남산체 B" pitchFamily="18" charset="-127"/>
            </a:endParaRPr>
          </a:p>
          <a:p>
            <a:r>
              <a:rPr kumimoji="0" lang="ko-KR" altLang="en-US" sz="3600" dirty="0">
                <a:latin typeface="08서울남산체 B" pitchFamily="18" charset="-127"/>
                <a:ea typeface="08서울남산체 B" pitchFamily="18" charset="-127"/>
              </a:rPr>
              <a:t>은 무엇일까</a:t>
            </a:r>
            <a:r>
              <a:rPr kumimoji="0" lang="en-US" altLang="ko-KR" sz="3600" dirty="0">
                <a:latin typeface="08서울남산체 B" pitchFamily="18" charset="-127"/>
                <a:ea typeface="08서울남산체 B" pitchFamily="18" charset="-127"/>
              </a:rPr>
              <a:t>?</a:t>
            </a:r>
          </a:p>
          <a:p>
            <a:endParaRPr kumimoji="0" lang="en-US" altLang="ko-KR" sz="3600" dirty="0">
              <a:latin typeface="08서울남산체 B" pitchFamily="18" charset="-127"/>
              <a:ea typeface="08서울남산체 B" pitchFamily="18" charset="-127"/>
            </a:endParaRPr>
          </a:p>
          <a:p>
            <a:r>
              <a:rPr kumimoji="0" lang="ko-KR" altLang="en-US" sz="3200" dirty="0">
                <a:solidFill>
                  <a:srgbClr val="C00000"/>
                </a:solidFill>
                <a:latin typeface="08서울남산체 B" pitchFamily="18" charset="-127"/>
                <a:ea typeface="08서울남산체 B" pitchFamily="18" charset="-127"/>
              </a:rPr>
              <a:t> </a:t>
            </a:r>
            <a:r>
              <a:rPr kumimoji="0" lang="en-US" altLang="ko-KR" sz="3200" dirty="0">
                <a:solidFill>
                  <a:srgbClr val="C00000"/>
                </a:solidFill>
                <a:latin typeface="08서울남산체 B" pitchFamily="18" charset="-127"/>
                <a:ea typeface="08서울남산체 B" pitchFamily="18" charset="-127"/>
              </a:rPr>
              <a:t>- </a:t>
            </a:r>
            <a:r>
              <a:rPr kumimoji="0" lang="ko-KR" altLang="en-US" sz="3200" dirty="0" err="1">
                <a:solidFill>
                  <a:srgbClr val="C00000"/>
                </a:solidFill>
                <a:latin typeface="08서울남산체 B" pitchFamily="18" charset="-127"/>
                <a:ea typeface="08서울남산체 B" pitchFamily="18" charset="-127"/>
              </a:rPr>
              <a:t>트러스</a:t>
            </a:r>
            <a:r>
              <a:rPr kumimoji="0" lang="ko-KR" altLang="en-US" sz="3200" dirty="0">
                <a:solidFill>
                  <a:srgbClr val="C00000"/>
                </a:solidFill>
                <a:latin typeface="08서울남산체 B" pitchFamily="18" charset="-127"/>
                <a:ea typeface="08서울남산체 B" pitchFamily="18" charset="-127"/>
              </a:rPr>
              <a:t> 구조</a:t>
            </a:r>
            <a:endParaRPr kumimoji="0" lang="en-US" altLang="ko-KR" sz="3200" dirty="0">
              <a:solidFill>
                <a:srgbClr val="C00000"/>
              </a:solidFill>
              <a:latin typeface="08서울남산체 B" pitchFamily="18" charset="-127"/>
              <a:ea typeface="08서울남산체 B" pitchFamily="18" charset="-127"/>
            </a:endParaRPr>
          </a:p>
        </p:txBody>
      </p:sp>
      <p:pic>
        <p:nvPicPr>
          <p:cNvPr id="31746" name="Picture 2" descr="C:\Documents and Settings\언주초\바탕 화면\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27988" y="260350"/>
            <a:ext cx="906462" cy="836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7" name="Picture 5" descr="UNI00000d88001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188" y="1916113"/>
            <a:ext cx="8135937" cy="321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37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TextBox 2"/>
          <p:cNvSpPr txBox="1">
            <a:spLocks noChangeArrowheads="1"/>
          </p:cNvSpPr>
          <p:nvPr/>
        </p:nvSpPr>
        <p:spPr bwMode="auto">
          <a:xfrm>
            <a:off x="1547813" y="2060575"/>
            <a:ext cx="7858125" cy="2989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5000" dirty="0" err="1">
                <a:solidFill>
                  <a:srgbClr val="0070C0"/>
                </a:solidFill>
                <a:latin typeface="08서울남산체 B" pitchFamily="18" charset="-127"/>
                <a:ea typeface="08서울남산체 B" pitchFamily="18" charset="-127"/>
              </a:rPr>
              <a:t>트</a:t>
            </a:r>
            <a:r>
              <a:rPr kumimoji="0" lang="ko-KR" altLang="en-US" sz="3600" dirty="0" err="1">
                <a:latin typeface="08서울남산체 B" pitchFamily="18" charset="-127"/>
                <a:ea typeface="08서울남산체 B" pitchFamily="18" charset="-127"/>
              </a:rPr>
              <a:t>러스</a:t>
            </a:r>
            <a:r>
              <a:rPr kumimoji="0" lang="ko-KR" altLang="en-US" sz="3600" dirty="0">
                <a:latin typeface="08서울남산체 B" pitchFamily="18" charset="-127"/>
                <a:ea typeface="08서울남산체 B" pitchFamily="18" charset="-127"/>
              </a:rPr>
              <a:t> 구조란</a:t>
            </a:r>
            <a:r>
              <a:rPr kumimoji="0" lang="en-US" altLang="ko-KR" sz="3600" dirty="0">
                <a:latin typeface="08서울남산체 B" pitchFamily="18" charset="-127"/>
                <a:ea typeface="08서울남산체 B" pitchFamily="18" charset="-127"/>
              </a:rPr>
              <a:t>,</a:t>
            </a:r>
            <a:r>
              <a:rPr kumimoji="0" lang="ko-KR" altLang="en-US" sz="3600" dirty="0">
                <a:latin typeface="08서울남산체 B" pitchFamily="18" charset="-127"/>
                <a:ea typeface="08서울남산체 B" pitchFamily="18" charset="-127"/>
              </a:rPr>
              <a:t> 직선을 </a:t>
            </a:r>
            <a:r>
              <a:rPr kumimoji="0" lang="ko-KR" altLang="en-US" sz="3600" dirty="0" smtClean="0">
                <a:latin typeface="08서울남산체 B" pitchFamily="18" charset="-127"/>
                <a:ea typeface="08서울남산체 B" pitchFamily="18" charset="-127"/>
              </a:rPr>
              <a:t>삼각형</a:t>
            </a:r>
            <a:endParaRPr kumimoji="0" lang="ko-KR" altLang="en-US" sz="3600" dirty="0">
              <a:latin typeface="08서울남산체 B" pitchFamily="18" charset="-127"/>
              <a:ea typeface="08서울남산체 B" pitchFamily="18" charset="-127"/>
            </a:endParaRPr>
          </a:p>
          <a:p>
            <a:r>
              <a:rPr kumimoji="0" lang="ko-KR" altLang="en-US" sz="3600" dirty="0">
                <a:latin typeface="08서울남산체 B" pitchFamily="18" charset="-127"/>
                <a:ea typeface="08서울남산체 B" pitchFamily="18" charset="-127"/>
              </a:rPr>
              <a:t>오각형 모양으로 만들어 </a:t>
            </a:r>
            <a:r>
              <a:rPr kumimoji="0" lang="ko-KR" altLang="en-US" sz="3600" dirty="0" err="1" smtClean="0">
                <a:latin typeface="08서울남산체 B" pitchFamily="18" charset="-127"/>
                <a:ea typeface="08서울남산체 B" pitchFamily="18" charset="-127"/>
              </a:rPr>
              <a:t>튼튼</a:t>
            </a:r>
            <a:endParaRPr kumimoji="0" lang="ko-KR" altLang="en-US" sz="3600" dirty="0">
              <a:latin typeface="08서울남산체 B" pitchFamily="18" charset="-127"/>
              <a:ea typeface="08서울남산체 B" pitchFamily="18" charset="-127"/>
            </a:endParaRPr>
          </a:p>
          <a:p>
            <a:r>
              <a:rPr kumimoji="0" lang="ko-KR" altLang="en-US" sz="3600" dirty="0">
                <a:latin typeface="08서울남산체 B" pitchFamily="18" charset="-127"/>
                <a:ea typeface="08서울남산체 B" pitchFamily="18" charset="-127"/>
              </a:rPr>
              <a:t>만든 구조를 말합니다</a:t>
            </a:r>
            <a:r>
              <a:rPr kumimoji="0" lang="en-US" altLang="ko-KR" sz="3600" dirty="0">
                <a:latin typeface="08서울남산체 B" pitchFamily="18" charset="-127"/>
                <a:ea typeface="08서울남산체 B" pitchFamily="18" charset="-127"/>
              </a:rPr>
              <a:t>.</a:t>
            </a:r>
          </a:p>
          <a:p>
            <a:endParaRPr kumimoji="0" lang="en-US" altLang="ko-KR" sz="3600" dirty="0">
              <a:latin typeface="08서울남산체 B" pitchFamily="18" charset="-127"/>
              <a:ea typeface="08서울남산체 B" pitchFamily="18" charset="-127"/>
            </a:endParaRPr>
          </a:p>
          <a:p>
            <a:endParaRPr kumimoji="0" lang="en-US" altLang="ko-KR" sz="3200" dirty="0">
              <a:solidFill>
                <a:srgbClr val="C00000"/>
              </a:solidFill>
              <a:latin typeface="08서울남산체 B" pitchFamily="18" charset="-127"/>
              <a:ea typeface="08서울남산체 B" pitchFamily="18" charset="-127"/>
            </a:endParaRPr>
          </a:p>
        </p:txBody>
      </p:sp>
      <p:pic>
        <p:nvPicPr>
          <p:cNvPr id="32770" name="Picture 2" descr="C:\Documents and Settings\언주초\바탕 화면\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27988" y="260350"/>
            <a:ext cx="906462" cy="836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69" name="Picture 5" descr="EMB00000d8800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47813" y="260350"/>
            <a:ext cx="6337300" cy="6183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6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>
          <a:xfrm>
            <a:off x="0" y="981075"/>
            <a:ext cx="2339975" cy="8636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3000" dirty="0">
                <a:solidFill>
                  <a:srgbClr val="FFC000"/>
                </a:solidFill>
                <a:latin typeface="08서울남산체 B" pitchFamily="18" charset="-127"/>
                <a:ea typeface="08서울남산체 B" pitchFamily="18" charset="-127"/>
              </a:rPr>
              <a:t>예시</a:t>
            </a:r>
            <a:r>
              <a:rPr kumimoji="0" lang="ko-KR" altLang="en-US" sz="3000" dirty="0">
                <a:latin typeface="08서울남산체 B" pitchFamily="18" charset="-127"/>
                <a:ea typeface="08서울남산체 B" pitchFamily="18" charset="-127"/>
              </a:rPr>
              <a:t>  자료</a:t>
            </a:r>
          </a:p>
        </p:txBody>
      </p:sp>
      <p:pic>
        <p:nvPicPr>
          <p:cNvPr id="33794" name="Picture 2" descr="C:\Documents and Settings\언주초\바탕 화면\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27988" y="260350"/>
            <a:ext cx="906462" cy="836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795" name="TextBox 2"/>
          <p:cNvSpPr txBox="1">
            <a:spLocks noChangeArrowheads="1"/>
          </p:cNvSpPr>
          <p:nvPr/>
        </p:nvSpPr>
        <p:spPr bwMode="auto">
          <a:xfrm>
            <a:off x="683569" y="2565400"/>
            <a:ext cx="8460432" cy="85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kumimoji="0" lang="ko-KR" altLang="en-US" sz="5000" dirty="0" err="1">
                <a:solidFill>
                  <a:srgbClr val="0070C0"/>
                </a:solidFill>
                <a:latin typeface="08서울남산체 B" pitchFamily="18" charset="-127"/>
                <a:ea typeface="08서울남산체 B" pitchFamily="18" charset="-127"/>
              </a:rPr>
              <a:t>트</a:t>
            </a:r>
            <a:r>
              <a:rPr kumimoji="0" lang="ko-KR" altLang="en-US" sz="3600" dirty="0" err="1">
                <a:latin typeface="08서울남산체 B" pitchFamily="18" charset="-127"/>
                <a:ea typeface="08서울남산체 B" pitchFamily="18" charset="-127"/>
              </a:rPr>
              <a:t>러스</a:t>
            </a:r>
            <a:r>
              <a:rPr kumimoji="0" lang="ko-KR" altLang="en-US" sz="3600" dirty="0">
                <a:latin typeface="08서울남산체 B" pitchFamily="18" charset="-127"/>
                <a:ea typeface="08서울남산체 B" pitchFamily="18" charset="-127"/>
              </a:rPr>
              <a:t> 구조의 위력 </a:t>
            </a:r>
            <a:r>
              <a:rPr kumimoji="0" lang="en-US" altLang="ko-KR" sz="3600" dirty="0">
                <a:latin typeface="08서울남산체 B" pitchFamily="18" charset="-127"/>
                <a:ea typeface="08서울남산체 B" pitchFamily="18" charset="-127"/>
              </a:rPr>
              <a:t> </a:t>
            </a:r>
            <a:r>
              <a:rPr kumimoji="0" lang="ko-KR" altLang="en-US" sz="3600" dirty="0">
                <a:latin typeface="08서울남산체 B" pitchFamily="18" charset="-127"/>
                <a:ea typeface="08서울남산체 B" pitchFamily="18" charset="-127"/>
              </a:rPr>
              <a:t> </a:t>
            </a:r>
            <a:endParaRPr kumimoji="0" lang="en-US" altLang="ko-KR" sz="3600" dirty="0">
              <a:latin typeface="08서울남산체 B" pitchFamily="18" charset="-127"/>
              <a:ea typeface="08서울남산체 B" pitchFamily="18" charset="-127"/>
            </a:endParaRPr>
          </a:p>
        </p:txBody>
      </p:sp>
      <p:pic>
        <p:nvPicPr>
          <p:cNvPr id="33796" name="Picture 2" descr="C:\Documents and Settings\언주초\바탕 화면\11.jpg">
            <a:hlinkClick r:id="rId3"/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48263" y="2636838"/>
            <a:ext cx="1439862" cy="1328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797" name="AutoShape 6"/>
          <p:cNvSpPr>
            <a:spLocks noChangeArrowheads="1"/>
          </p:cNvSpPr>
          <p:nvPr/>
        </p:nvSpPr>
        <p:spPr bwMode="auto">
          <a:xfrm>
            <a:off x="6156325" y="2276475"/>
            <a:ext cx="1871663" cy="576263"/>
          </a:xfrm>
          <a:prstGeom prst="wedgeEllipseCallout">
            <a:avLst>
              <a:gd name="adj1" fmla="val -46185"/>
              <a:gd name="adj2" fmla="val 82505"/>
            </a:avLst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altLang="ko-KR" sz="2500">
                <a:latin typeface="08서울남산체 EB" pitchFamily="18" charset="-127"/>
                <a:ea typeface="08서울남산체 EB" pitchFamily="18" charset="-127"/>
              </a:rPr>
              <a:t>Click!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7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850" y="620713"/>
            <a:ext cx="7704138" cy="5159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직사각형 7"/>
          <p:cNvSpPr/>
          <p:nvPr/>
        </p:nvSpPr>
        <p:spPr>
          <a:xfrm>
            <a:off x="0" y="981075"/>
            <a:ext cx="2339975" cy="8636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3000" dirty="0">
                <a:solidFill>
                  <a:srgbClr val="FFC000"/>
                </a:solidFill>
                <a:latin typeface="08서울남산체 B" pitchFamily="18" charset="-127"/>
                <a:ea typeface="08서울남산체 B" pitchFamily="18" charset="-127"/>
              </a:rPr>
              <a:t>예시</a:t>
            </a:r>
            <a:r>
              <a:rPr kumimoji="0" lang="ko-KR" altLang="en-US" sz="3000" dirty="0">
                <a:latin typeface="08서울남산체 B" pitchFamily="18" charset="-127"/>
                <a:ea typeface="08서울남산체 B" pitchFamily="18" charset="-127"/>
              </a:rPr>
              <a:t>  자료</a:t>
            </a:r>
          </a:p>
        </p:txBody>
      </p:sp>
      <p:pic>
        <p:nvPicPr>
          <p:cNvPr id="34819" name="Picture 2" descr="C:\Documents and Settings\언주초\바탕 화면\1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27988" y="260350"/>
            <a:ext cx="906462" cy="836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1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650" y="1052513"/>
            <a:ext cx="7272338" cy="4881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직사각형 7"/>
          <p:cNvSpPr/>
          <p:nvPr/>
        </p:nvSpPr>
        <p:spPr>
          <a:xfrm>
            <a:off x="0" y="981075"/>
            <a:ext cx="2339975" cy="8636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3000" dirty="0">
                <a:solidFill>
                  <a:srgbClr val="FFC000"/>
                </a:solidFill>
                <a:latin typeface="08서울남산체 B" pitchFamily="18" charset="-127"/>
                <a:ea typeface="08서울남산체 B" pitchFamily="18" charset="-127"/>
              </a:rPr>
              <a:t>예시</a:t>
            </a:r>
            <a:r>
              <a:rPr kumimoji="0" lang="ko-KR" altLang="en-US" sz="3000" dirty="0">
                <a:latin typeface="08서울남산체 B" pitchFamily="18" charset="-127"/>
                <a:ea typeface="08서울남산체 B" pitchFamily="18" charset="-127"/>
              </a:rPr>
              <a:t>  자료</a:t>
            </a:r>
          </a:p>
        </p:txBody>
      </p:sp>
      <p:pic>
        <p:nvPicPr>
          <p:cNvPr id="35843" name="Picture 2" descr="C:\Documents and Settings\언주초\바탕 화면\1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27988" y="260350"/>
            <a:ext cx="906462" cy="836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5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188" y="874713"/>
            <a:ext cx="7416800" cy="4930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직사각형 7"/>
          <p:cNvSpPr/>
          <p:nvPr/>
        </p:nvSpPr>
        <p:spPr>
          <a:xfrm>
            <a:off x="0" y="981075"/>
            <a:ext cx="2339975" cy="8636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3000" dirty="0">
                <a:solidFill>
                  <a:srgbClr val="FFC000"/>
                </a:solidFill>
                <a:latin typeface="08서울남산체 B" pitchFamily="18" charset="-127"/>
                <a:ea typeface="08서울남산체 B" pitchFamily="18" charset="-127"/>
              </a:rPr>
              <a:t>예시</a:t>
            </a:r>
            <a:r>
              <a:rPr kumimoji="0" lang="ko-KR" altLang="en-US" sz="3000" dirty="0">
                <a:latin typeface="08서울남산체 B" pitchFamily="18" charset="-127"/>
                <a:ea typeface="08서울남산체 B" pitchFamily="18" charset="-127"/>
              </a:rPr>
              <a:t>  자료</a:t>
            </a:r>
          </a:p>
        </p:txBody>
      </p:sp>
      <p:pic>
        <p:nvPicPr>
          <p:cNvPr id="36867" name="Picture 2" descr="C:\Documents and Settings\언주초\바탕 화면\1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27988" y="260350"/>
            <a:ext cx="906462" cy="836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89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188" y="908050"/>
            <a:ext cx="7416800" cy="492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직사각형 7"/>
          <p:cNvSpPr/>
          <p:nvPr/>
        </p:nvSpPr>
        <p:spPr>
          <a:xfrm>
            <a:off x="0" y="981075"/>
            <a:ext cx="2339975" cy="8636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3000" dirty="0">
                <a:solidFill>
                  <a:srgbClr val="FFC000"/>
                </a:solidFill>
                <a:latin typeface="08서울남산체 B" pitchFamily="18" charset="-127"/>
                <a:ea typeface="08서울남산체 B" pitchFamily="18" charset="-127"/>
              </a:rPr>
              <a:t>예시</a:t>
            </a:r>
            <a:r>
              <a:rPr kumimoji="0" lang="ko-KR" altLang="en-US" sz="3000" dirty="0">
                <a:latin typeface="08서울남산체 B" pitchFamily="18" charset="-127"/>
                <a:ea typeface="08서울남산체 B" pitchFamily="18" charset="-127"/>
              </a:rPr>
              <a:t>  자료</a:t>
            </a:r>
          </a:p>
        </p:txBody>
      </p:sp>
      <p:pic>
        <p:nvPicPr>
          <p:cNvPr id="37891" name="Picture 2" descr="C:\Documents and Settings\언주초\바탕 화면\1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27988" y="260350"/>
            <a:ext cx="906462" cy="836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0" y="981075"/>
            <a:ext cx="2699792" cy="8636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kumimoji="0" lang="ko-KR" altLang="en-US" sz="3000">
                <a:solidFill>
                  <a:srgbClr val="FFC000"/>
                </a:solidFill>
                <a:latin typeface="08서울남산체 B" pitchFamily="18" charset="-127"/>
                <a:ea typeface="08서울남산체 B" pitchFamily="18" charset="-127"/>
              </a:rPr>
              <a:t>디자인</a:t>
            </a:r>
            <a:r>
              <a:rPr kumimoji="0" lang="ko-KR" altLang="en-US" sz="3000">
                <a:solidFill>
                  <a:srgbClr val="FFFFFF"/>
                </a:solidFill>
                <a:latin typeface="08서울남산체 B" pitchFamily="18" charset="-127"/>
                <a:ea typeface="08서울남산체 B" pitchFamily="18" charset="-127"/>
              </a:rPr>
              <a:t>  활동</a:t>
            </a:r>
            <a:r>
              <a:rPr kumimoji="0" lang="en-US" altLang="ko-KR" sz="3000">
                <a:solidFill>
                  <a:srgbClr val="FFFFFF"/>
                </a:solidFill>
                <a:latin typeface="08서울남산체 B" pitchFamily="18" charset="-127"/>
                <a:ea typeface="08서울남산체 B" pitchFamily="18" charset="-127"/>
              </a:rPr>
              <a:t>1</a:t>
            </a:r>
          </a:p>
        </p:txBody>
      </p:sp>
      <p:pic>
        <p:nvPicPr>
          <p:cNvPr id="38914" name="Picture 2" descr="C:\Documents and Settings\언주초\바탕 화면\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27988" y="260350"/>
            <a:ext cx="906462" cy="836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15" name="TextBox 2"/>
          <p:cNvSpPr txBox="1">
            <a:spLocks noChangeArrowheads="1"/>
          </p:cNvSpPr>
          <p:nvPr/>
        </p:nvSpPr>
        <p:spPr bwMode="auto">
          <a:xfrm>
            <a:off x="467545" y="2852738"/>
            <a:ext cx="8676456" cy="237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kumimoji="0" lang="ko-KR" altLang="en-US" sz="5000">
                <a:solidFill>
                  <a:srgbClr val="0070C0"/>
                </a:solidFill>
                <a:latin typeface="08서울남산체 B" pitchFamily="18" charset="-127"/>
                <a:ea typeface="08서울남산체 B" pitchFamily="18" charset="-127"/>
              </a:rPr>
              <a:t>아이디어 스케치 </a:t>
            </a:r>
          </a:p>
          <a:p>
            <a:r>
              <a:rPr kumimoji="0" lang="en-US" altLang="ko-KR" sz="5000">
                <a:solidFill>
                  <a:srgbClr val="0070C0"/>
                </a:solidFill>
                <a:latin typeface="08서울남산체 B" pitchFamily="18" charset="-127"/>
                <a:ea typeface="08서울남산체 B" pitchFamily="18" charset="-127"/>
              </a:rPr>
              <a:t>  - </a:t>
            </a:r>
            <a:r>
              <a:rPr kumimoji="0" lang="ko-KR" altLang="en-US" sz="5000">
                <a:solidFill>
                  <a:srgbClr val="0070C0"/>
                </a:solidFill>
                <a:latin typeface="08서울남산체 B" pitchFamily="18" charset="-127"/>
                <a:ea typeface="08서울남산체 B" pitchFamily="18" charset="-127"/>
              </a:rPr>
              <a:t>각자 </a:t>
            </a:r>
            <a:r>
              <a:rPr kumimoji="0" lang="en-US" altLang="ko-KR" sz="5000">
                <a:solidFill>
                  <a:srgbClr val="0070C0"/>
                </a:solidFill>
                <a:latin typeface="08서울남산체 B" pitchFamily="18" charset="-127"/>
                <a:ea typeface="08서울남산체 B" pitchFamily="18" charset="-127"/>
              </a:rPr>
              <a:t>A4</a:t>
            </a:r>
            <a:r>
              <a:rPr kumimoji="0" lang="ko-KR" altLang="en-US" sz="5000">
                <a:solidFill>
                  <a:srgbClr val="0070C0"/>
                </a:solidFill>
                <a:latin typeface="08서울남산체 B" pitchFamily="18" charset="-127"/>
                <a:ea typeface="08서울남산체 B" pitchFamily="18" charset="-127"/>
              </a:rPr>
              <a:t>용지에 다리 구조  </a:t>
            </a:r>
          </a:p>
          <a:p>
            <a:r>
              <a:rPr kumimoji="0" lang="ko-KR" altLang="en-US" sz="5000">
                <a:solidFill>
                  <a:srgbClr val="0070C0"/>
                </a:solidFill>
                <a:latin typeface="08서울남산체 B" pitchFamily="18" charset="-127"/>
                <a:ea typeface="08서울남산체 B" pitchFamily="18" charset="-127"/>
              </a:rPr>
              <a:t>    물을 </a:t>
            </a:r>
            <a:r>
              <a:rPr kumimoji="0" lang="ko-KR" altLang="en-US" sz="5000">
                <a:solidFill>
                  <a:srgbClr val="0000FF"/>
                </a:solidFill>
                <a:latin typeface="08서울남산체 B" pitchFamily="18" charset="-127"/>
                <a:ea typeface="08서울남산체 B" pitchFamily="18" charset="-127"/>
              </a:rPr>
              <a:t>스케치 </a:t>
            </a:r>
            <a:r>
              <a:rPr kumimoji="0" lang="ko-KR" altLang="en-US" sz="5000">
                <a:solidFill>
                  <a:srgbClr val="0070C0"/>
                </a:solidFill>
                <a:latin typeface="08서울남산체 B" pitchFamily="18" charset="-127"/>
                <a:ea typeface="08서울남산체 B" pitchFamily="18" charset="-127"/>
              </a:rPr>
              <a:t>해봅시다</a:t>
            </a:r>
            <a:r>
              <a:rPr kumimoji="0" lang="en-US" altLang="ko-KR" sz="5000">
                <a:solidFill>
                  <a:srgbClr val="0070C0"/>
                </a:solidFill>
                <a:latin typeface="08서울남산체 B" pitchFamily="18" charset="-127"/>
                <a:ea typeface="08서울남산체 B" pitchFamily="18" charset="-127"/>
              </a:rPr>
              <a:t>.</a:t>
            </a:r>
            <a:endParaRPr kumimoji="0" lang="en-US" altLang="ko-KR" sz="3600">
              <a:latin typeface="08서울남산체 B" pitchFamily="18" charset="-127"/>
              <a:ea typeface="08서울남산체 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0" y="981075"/>
            <a:ext cx="2339975" cy="8636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kumimoji="0" lang="ko-KR" altLang="en-US" sz="3000">
                <a:solidFill>
                  <a:srgbClr val="FFC000"/>
                </a:solidFill>
                <a:latin typeface="08서울남산체 B" pitchFamily="18" charset="-127"/>
                <a:ea typeface="08서울남산체 B" pitchFamily="18" charset="-127"/>
              </a:rPr>
              <a:t>디자인</a:t>
            </a:r>
            <a:r>
              <a:rPr kumimoji="0" lang="ko-KR" altLang="en-US" sz="3000">
                <a:solidFill>
                  <a:srgbClr val="FFFFFF"/>
                </a:solidFill>
                <a:latin typeface="08서울남산체 B" pitchFamily="18" charset="-127"/>
                <a:ea typeface="08서울남산체 B" pitchFamily="18" charset="-127"/>
              </a:rPr>
              <a:t>  활동</a:t>
            </a:r>
            <a:r>
              <a:rPr kumimoji="0" lang="en-US" altLang="ko-KR" sz="3000">
                <a:solidFill>
                  <a:srgbClr val="FFFFFF"/>
                </a:solidFill>
                <a:latin typeface="08서울남산체 B" pitchFamily="18" charset="-127"/>
                <a:ea typeface="08서울남산체 B" pitchFamily="18" charset="-127"/>
              </a:rPr>
              <a:t>2</a:t>
            </a:r>
          </a:p>
        </p:txBody>
      </p:sp>
      <p:pic>
        <p:nvPicPr>
          <p:cNvPr id="39938" name="Picture 2" descr="C:\Documents and Settings\언주초\바탕 화면\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27988" y="260350"/>
            <a:ext cx="906462" cy="836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939" name="TextBox 2"/>
          <p:cNvSpPr txBox="1">
            <a:spLocks noChangeArrowheads="1"/>
          </p:cNvSpPr>
          <p:nvPr/>
        </p:nvSpPr>
        <p:spPr bwMode="auto">
          <a:xfrm>
            <a:off x="1285875" y="2852738"/>
            <a:ext cx="7858125" cy="2165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 sz="5000">
                <a:solidFill>
                  <a:srgbClr val="0070C0"/>
                </a:solidFill>
                <a:latin typeface="08서울남산체 B" pitchFamily="18" charset="-127"/>
                <a:ea typeface="08서울남산체 B" pitchFamily="18" charset="-127"/>
              </a:rPr>
              <a:t>모둠별 아이디어 스케치 </a:t>
            </a:r>
          </a:p>
          <a:p>
            <a:r>
              <a:rPr kumimoji="0" lang="en-US" altLang="ko-KR" sz="5000">
                <a:solidFill>
                  <a:srgbClr val="0070C0"/>
                </a:solidFill>
                <a:latin typeface="08서울남산체 B" pitchFamily="18" charset="-127"/>
                <a:ea typeface="08서울남산체 B" pitchFamily="18" charset="-127"/>
              </a:rPr>
              <a:t>  </a:t>
            </a:r>
            <a:r>
              <a:rPr kumimoji="0" lang="en-US" altLang="ko-KR" sz="3600">
                <a:solidFill>
                  <a:schemeClr val="accent1"/>
                </a:solidFill>
                <a:latin typeface="08서울남산체 B" pitchFamily="18" charset="-127"/>
                <a:ea typeface="08서울남산체 B" pitchFamily="18" charset="-127"/>
              </a:rPr>
              <a:t>- </a:t>
            </a:r>
            <a:r>
              <a:rPr kumimoji="0" lang="ko-KR" altLang="en-US" sz="3600">
                <a:solidFill>
                  <a:schemeClr val="accent1"/>
                </a:solidFill>
                <a:latin typeface="08서울남산체 B" pitchFamily="18" charset="-127"/>
                <a:ea typeface="08서울남산체 B" pitchFamily="18" charset="-127"/>
              </a:rPr>
              <a:t>각자의 아이디어를 모아 하나의 구조물을 선정해봅시다</a:t>
            </a:r>
            <a:r>
              <a:rPr kumimoji="0" lang="en-US" altLang="ko-KR" sz="3600">
                <a:solidFill>
                  <a:schemeClr val="accent1"/>
                </a:solidFill>
                <a:latin typeface="08서울남산체 B" pitchFamily="18" charset="-127"/>
                <a:ea typeface="08서울남산체 B" pitchFamily="18" charset="-127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0" y="981075"/>
            <a:ext cx="2339975" cy="8636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kumimoji="0" lang="ko-KR" altLang="en-US" sz="3000">
                <a:solidFill>
                  <a:srgbClr val="FFC000"/>
                </a:solidFill>
                <a:latin typeface="08서울남산체 B" pitchFamily="18" charset="-127"/>
                <a:ea typeface="08서울남산체 B" pitchFamily="18" charset="-127"/>
              </a:rPr>
              <a:t>디자인</a:t>
            </a:r>
            <a:r>
              <a:rPr kumimoji="0" lang="ko-KR" altLang="en-US" sz="3000">
                <a:solidFill>
                  <a:srgbClr val="FFFFFF"/>
                </a:solidFill>
                <a:latin typeface="08서울남산체 B" pitchFamily="18" charset="-127"/>
                <a:ea typeface="08서울남산체 B" pitchFamily="18" charset="-127"/>
              </a:rPr>
              <a:t>  활동</a:t>
            </a:r>
            <a:r>
              <a:rPr kumimoji="0" lang="en-US" altLang="ko-KR" sz="3000">
                <a:solidFill>
                  <a:srgbClr val="FFFFFF"/>
                </a:solidFill>
                <a:latin typeface="08서울남산체 B" pitchFamily="18" charset="-127"/>
                <a:ea typeface="08서울남산체 B" pitchFamily="18" charset="-127"/>
              </a:rPr>
              <a:t>3</a:t>
            </a:r>
          </a:p>
        </p:txBody>
      </p:sp>
      <p:pic>
        <p:nvPicPr>
          <p:cNvPr id="40962" name="Picture 2" descr="C:\Documents and Settings\언주초\바탕 화면\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27988" y="260350"/>
            <a:ext cx="906462" cy="836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63" name="TextBox 2"/>
          <p:cNvSpPr txBox="1">
            <a:spLocks noChangeArrowheads="1"/>
          </p:cNvSpPr>
          <p:nvPr/>
        </p:nvSpPr>
        <p:spPr bwMode="auto">
          <a:xfrm>
            <a:off x="467545" y="2852738"/>
            <a:ext cx="8676456" cy="2165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kumimoji="0" lang="ko-KR" altLang="en-US" sz="5000" dirty="0">
                <a:solidFill>
                  <a:srgbClr val="0070C0"/>
                </a:solidFill>
                <a:latin typeface="08서울남산체 B" pitchFamily="18" charset="-127"/>
                <a:ea typeface="08서울남산체 B" pitchFamily="18" charset="-127"/>
              </a:rPr>
              <a:t>다리 구조물 만들기 </a:t>
            </a:r>
          </a:p>
          <a:p>
            <a:r>
              <a:rPr kumimoji="0" lang="en-US" altLang="ko-KR" sz="5000" dirty="0">
                <a:solidFill>
                  <a:srgbClr val="0070C0"/>
                </a:solidFill>
                <a:latin typeface="08서울남산체 B" pitchFamily="18" charset="-127"/>
                <a:ea typeface="08서울남산체 B" pitchFamily="18" charset="-127"/>
              </a:rPr>
              <a:t>  </a:t>
            </a:r>
            <a:r>
              <a:rPr kumimoji="0" lang="en-US" altLang="ko-KR" sz="3600" dirty="0">
                <a:solidFill>
                  <a:schemeClr val="accent1"/>
                </a:solidFill>
                <a:latin typeface="08서울남산체 B" pitchFamily="18" charset="-127"/>
                <a:ea typeface="08서울남산체 B" pitchFamily="18" charset="-127"/>
              </a:rPr>
              <a:t>- </a:t>
            </a:r>
            <a:r>
              <a:rPr kumimoji="0" lang="ko-KR" altLang="en-US" sz="3600" dirty="0">
                <a:solidFill>
                  <a:schemeClr val="accent1"/>
                </a:solidFill>
                <a:latin typeface="08서울남산체 B" pitchFamily="18" charset="-127"/>
                <a:ea typeface="08서울남산체 B" pitchFamily="18" charset="-127"/>
              </a:rPr>
              <a:t>역할을 분담하여 구조물을 만들어 </a:t>
            </a:r>
          </a:p>
          <a:p>
            <a:r>
              <a:rPr kumimoji="0" lang="en-US" altLang="ko-KR" sz="3600" dirty="0">
                <a:solidFill>
                  <a:schemeClr val="accent1"/>
                </a:solidFill>
                <a:latin typeface="08서울남산체 B" pitchFamily="18" charset="-127"/>
                <a:ea typeface="08서울남산체 B" pitchFamily="18" charset="-127"/>
              </a:rPr>
              <a:t>      </a:t>
            </a:r>
            <a:r>
              <a:rPr kumimoji="0" lang="ko-KR" altLang="en-US" sz="3600" dirty="0">
                <a:solidFill>
                  <a:schemeClr val="accent1"/>
                </a:solidFill>
                <a:latin typeface="08서울남산체 B" pitchFamily="18" charset="-127"/>
                <a:ea typeface="08서울남산체 B" pitchFamily="18" charset="-127"/>
              </a:rPr>
              <a:t>봅시다</a:t>
            </a:r>
            <a:r>
              <a:rPr kumimoji="0" lang="en-US" altLang="ko-KR" sz="3600" dirty="0">
                <a:solidFill>
                  <a:schemeClr val="accent1"/>
                </a:solidFill>
                <a:latin typeface="08서울남산체 B" pitchFamily="18" charset="-127"/>
                <a:ea typeface="08서울남산체 B" pitchFamily="18" charset="-127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디자인로고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9552" y="2157611"/>
            <a:ext cx="3481622" cy="403244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915816" y="1268760"/>
            <a:ext cx="590465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5000" dirty="0" smtClean="0">
                <a:solidFill>
                  <a:srgbClr val="0070C0"/>
                </a:solidFill>
                <a:latin typeface="08서울남산체 EB" pitchFamily="18" charset="-127"/>
                <a:ea typeface="08서울남산체 EB" pitchFamily="18" charset="-127"/>
              </a:rPr>
              <a:t>초</a:t>
            </a:r>
            <a:r>
              <a:rPr lang="ko-KR" altLang="en-US" sz="3500" dirty="0" smtClean="0">
                <a:latin typeface="08서울남산체 EB" pitchFamily="18" charset="-127"/>
                <a:ea typeface="08서울남산체 EB" pitchFamily="18" charset="-127"/>
              </a:rPr>
              <a:t>등          디자인 연구회</a:t>
            </a:r>
            <a:endParaRPr lang="ko-KR" altLang="en-US" sz="3500" dirty="0">
              <a:latin typeface="08서울남산체 EB" pitchFamily="18" charset="-127"/>
              <a:ea typeface="08서울남산체 EB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956173" y="2348880"/>
            <a:ext cx="5976664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500" dirty="0" smtClean="0">
                <a:solidFill>
                  <a:srgbClr val="0070C0"/>
                </a:solidFill>
                <a:latin typeface="08서울한강체 M" pitchFamily="18" charset="-127"/>
                <a:ea typeface="08서울한강체 M" pitchFamily="18" charset="-127"/>
              </a:rPr>
              <a:t>민재은</a:t>
            </a:r>
            <a:r>
              <a:rPr lang="en-US" altLang="ko-KR" sz="3500" dirty="0" smtClean="0">
                <a:solidFill>
                  <a:srgbClr val="0070C0"/>
                </a:solidFill>
                <a:latin typeface="08서울한강체 M" pitchFamily="18" charset="-127"/>
                <a:ea typeface="08서울한강체 M" pitchFamily="18" charset="-127"/>
              </a:rPr>
              <a:t>, </a:t>
            </a:r>
            <a:r>
              <a:rPr lang="ko-KR" altLang="en-US" sz="3500" dirty="0" smtClean="0">
                <a:solidFill>
                  <a:srgbClr val="0070C0"/>
                </a:solidFill>
                <a:latin typeface="08서울한강체 M" pitchFamily="18" charset="-127"/>
                <a:ea typeface="08서울한강체 M" pitchFamily="18" charset="-127"/>
              </a:rPr>
              <a:t>심민수</a:t>
            </a:r>
            <a:r>
              <a:rPr lang="en-US" altLang="ko-KR" sz="3500" dirty="0" smtClean="0">
                <a:solidFill>
                  <a:srgbClr val="0070C0"/>
                </a:solidFill>
                <a:latin typeface="08서울한강체 M" pitchFamily="18" charset="-127"/>
                <a:ea typeface="08서울한강체 M" pitchFamily="18" charset="-127"/>
              </a:rPr>
              <a:t>, </a:t>
            </a:r>
            <a:r>
              <a:rPr lang="ko-KR" altLang="en-US" sz="3500" dirty="0" smtClean="0">
                <a:solidFill>
                  <a:srgbClr val="0070C0"/>
                </a:solidFill>
                <a:latin typeface="08서울한강체 M" pitchFamily="18" charset="-127"/>
                <a:ea typeface="08서울한강체 M" pitchFamily="18" charset="-127"/>
              </a:rPr>
              <a:t>양달아</a:t>
            </a:r>
            <a:endParaRPr lang="en-US" altLang="ko-KR" sz="3500" dirty="0" smtClean="0">
              <a:solidFill>
                <a:srgbClr val="0070C0"/>
              </a:solidFill>
              <a:latin typeface="08서울한강체 M" pitchFamily="18" charset="-127"/>
              <a:ea typeface="08서울한강체 M" pitchFamily="18" charset="-127"/>
            </a:endParaRPr>
          </a:p>
          <a:p>
            <a:r>
              <a:rPr lang="ko-KR" altLang="en-US" sz="3500" dirty="0" smtClean="0">
                <a:solidFill>
                  <a:srgbClr val="0070C0"/>
                </a:solidFill>
                <a:latin typeface="08서울한강체 M" pitchFamily="18" charset="-127"/>
                <a:ea typeface="08서울한강체 M" pitchFamily="18" charset="-127"/>
              </a:rPr>
              <a:t>유순영</a:t>
            </a:r>
            <a:r>
              <a:rPr lang="en-US" altLang="ko-KR" sz="3500" dirty="0" smtClean="0">
                <a:solidFill>
                  <a:srgbClr val="0070C0"/>
                </a:solidFill>
                <a:latin typeface="08서울한강체 M" pitchFamily="18" charset="-127"/>
                <a:ea typeface="08서울한강체 M" pitchFamily="18" charset="-127"/>
              </a:rPr>
              <a:t>, </a:t>
            </a:r>
            <a:r>
              <a:rPr lang="ko-KR" altLang="en-US" sz="3500" dirty="0" smtClean="0">
                <a:solidFill>
                  <a:srgbClr val="0070C0"/>
                </a:solidFill>
                <a:latin typeface="08서울한강체 M" pitchFamily="18" charset="-127"/>
                <a:ea typeface="08서울한강체 M" pitchFamily="18" charset="-127"/>
              </a:rPr>
              <a:t>이채영</a:t>
            </a:r>
            <a:endParaRPr lang="ko-KR" altLang="en-US" sz="3500" dirty="0">
              <a:solidFill>
                <a:srgbClr val="0070C0"/>
              </a:solidFill>
              <a:latin typeface="08서울한강체 M" pitchFamily="18" charset="-127"/>
              <a:ea typeface="08서울한강체 M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283968" y="6165304"/>
            <a:ext cx="59766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solidFill>
                  <a:srgbClr val="7030A0"/>
                </a:solidFill>
                <a:latin typeface="08서울한강체 M" pitchFamily="18" charset="-127"/>
                <a:ea typeface="08서울한강체 M" pitchFamily="18" charset="-127"/>
              </a:rPr>
              <a:t>Contact Us : </a:t>
            </a:r>
            <a:r>
              <a:rPr lang="en-US" altLang="ko-KR" dirty="0" smtClean="0">
                <a:solidFill>
                  <a:srgbClr val="0070C0"/>
                </a:solidFill>
                <a:latin typeface="08서울한강체 M" pitchFamily="18" charset="-127"/>
                <a:ea typeface="08서울한강체 M" pitchFamily="18" charset="-127"/>
              </a:rPr>
              <a:t>Blog.daum.net/</a:t>
            </a:r>
            <a:r>
              <a:rPr lang="ko-KR" altLang="en-US" dirty="0" err="1" smtClean="0">
                <a:solidFill>
                  <a:srgbClr val="0070C0"/>
                </a:solidFill>
                <a:latin typeface="08서울한강체 M" pitchFamily="18" charset="-127"/>
                <a:ea typeface="08서울한강체 M" pitchFamily="18" charset="-127"/>
              </a:rPr>
              <a:t>유쌤</a:t>
            </a:r>
            <a:r>
              <a:rPr lang="en-US" altLang="ko-KR" dirty="0" smtClean="0">
                <a:solidFill>
                  <a:srgbClr val="0070C0"/>
                </a:solidFill>
                <a:latin typeface="08서울한강체 M" pitchFamily="18" charset="-127"/>
                <a:ea typeface="08서울한강체 M" pitchFamily="18" charset="-127"/>
              </a:rPr>
              <a:t>9792</a:t>
            </a:r>
            <a:endParaRPr lang="ko-KR" altLang="en-US" dirty="0">
              <a:solidFill>
                <a:srgbClr val="0070C0"/>
              </a:solidFill>
              <a:latin typeface="08서울한강체 M" pitchFamily="18" charset="-127"/>
              <a:ea typeface="08서울한강체 M" pitchFamily="18" charset="-127"/>
            </a:endParaRPr>
          </a:p>
        </p:txBody>
      </p:sp>
      <p:pic>
        <p:nvPicPr>
          <p:cNvPr id="10" name="Picture 2" descr="C:\Documents and Settings\언주초\바탕 화면\1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3968" y="1052736"/>
            <a:ext cx="1296144" cy="119694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207210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</TotalTime>
  <Words>258</Words>
  <Application>Microsoft Office PowerPoint</Application>
  <PresentationFormat>화면 슬라이드 쇼(4:3)</PresentationFormat>
  <Paragraphs>71</Paragraphs>
  <Slides>28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28</vt:i4>
      </vt:variant>
    </vt:vector>
  </HeadingPairs>
  <TitlesOfParts>
    <vt:vector size="29" baseType="lpstr">
      <vt:lpstr>Office 테마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  <vt:lpstr>슬라이드 17</vt:lpstr>
      <vt:lpstr>슬라이드 18</vt:lpstr>
      <vt:lpstr>슬라이드 19</vt:lpstr>
      <vt:lpstr>슬라이드 20</vt:lpstr>
      <vt:lpstr>슬라이드 21</vt:lpstr>
      <vt:lpstr>슬라이드 22</vt:lpstr>
      <vt:lpstr>슬라이드 23</vt:lpstr>
      <vt:lpstr>슬라이드 24</vt:lpstr>
      <vt:lpstr>슬라이드 25</vt:lpstr>
      <vt:lpstr>슬라이드 26</vt:lpstr>
      <vt:lpstr>슬라이드 27</vt:lpstr>
      <vt:lpstr>슬라이드 28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eonju</dc:creator>
  <cp:lastModifiedBy>5-44</cp:lastModifiedBy>
  <cp:revision>17</cp:revision>
  <dcterms:created xsi:type="dcterms:W3CDTF">2011-10-01T06:47:05Z</dcterms:created>
  <dcterms:modified xsi:type="dcterms:W3CDTF">2011-11-14T00:28:38Z</dcterms:modified>
</cp:coreProperties>
</file>